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84" r:id="rId1"/>
  </p:sldMasterIdLst>
  <p:notesMasterIdLst>
    <p:notesMasterId r:id="rId10"/>
  </p:notesMasterIdLst>
  <p:sldIdLst>
    <p:sldId id="256" r:id="rId2"/>
    <p:sldId id="264" r:id="rId3"/>
    <p:sldId id="267" r:id="rId4"/>
    <p:sldId id="268" r:id="rId5"/>
    <p:sldId id="266" r:id="rId6"/>
    <p:sldId id="261" r:id="rId7"/>
    <p:sldId id="257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00" autoAdjust="0"/>
    <p:restoredTop sz="98561" autoAdjust="0"/>
  </p:normalViewPr>
  <p:slideViewPr>
    <p:cSldViewPr>
      <p:cViewPr>
        <p:scale>
          <a:sx n="98" d="100"/>
          <a:sy n="98" d="100"/>
        </p:scale>
        <p:origin x="-1314" y="-42"/>
      </p:cViewPr>
      <p:guideLst>
        <p:guide orient="horz" pos="2160"/>
        <p:guide pos="288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4525E9-78BF-4C82-BF4E-67BE783853B5}" type="doc">
      <dgm:prSet loTypeId="urn:microsoft.com/office/officeart/2005/8/layout/hierarchy2" loCatId="hierarchy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40EE92A-A028-4B7A-93D6-98A7DEC48B0A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  </a:t>
          </a:r>
          <a:endParaRPr lang="en-US" dirty="0"/>
        </a:p>
      </dgm:t>
    </dgm:pt>
    <dgm:pt modelId="{8E51D396-03D1-4BB0-ADCA-03CE158F35FA}" type="parTrans" cxnId="{CD7EAE07-6256-423B-B569-E7D0CCB701DB}">
      <dgm:prSet/>
      <dgm:spPr/>
      <dgm:t>
        <a:bodyPr/>
        <a:lstStyle/>
        <a:p>
          <a:endParaRPr lang="en-US"/>
        </a:p>
      </dgm:t>
    </dgm:pt>
    <dgm:pt modelId="{8132FDFE-8F62-461D-A344-16A7C13DB3DF}" type="sibTrans" cxnId="{CD7EAE07-6256-423B-B569-E7D0CCB701DB}">
      <dgm:prSet/>
      <dgm:spPr/>
      <dgm:t>
        <a:bodyPr/>
        <a:lstStyle/>
        <a:p>
          <a:endParaRPr lang="en-US"/>
        </a:p>
      </dgm:t>
    </dgm:pt>
    <dgm:pt modelId="{85AA84A6-7DA5-4603-A2ED-F7836AB6E79C}">
      <dgm:prSet phldrT="[Text]" custT="1"/>
      <dgm:spPr/>
      <dgm:t>
        <a:bodyPr/>
        <a:lstStyle/>
        <a:p>
          <a:r>
            <a:rPr lang="en-US" sz="2000" b="1" dirty="0" smtClean="0">
              <a:effectLst/>
            </a:rPr>
            <a:t>Create an event (Facebook \ Calendar)</a:t>
          </a:r>
          <a:endParaRPr lang="en-US" sz="2000" b="1" dirty="0">
            <a:effectLst/>
          </a:endParaRPr>
        </a:p>
      </dgm:t>
    </dgm:pt>
    <dgm:pt modelId="{9ED809C3-3E5C-4DAD-9BB7-3422D9161147}" type="parTrans" cxnId="{DC2B53A5-E6FA-46FD-A3BF-375294B24381}">
      <dgm:prSet/>
      <dgm:spPr>
        <a:ln>
          <a:solidFill>
            <a:schemeClr val="bg2"/>
          </a:solidFill>
        </a:ln>
      </dgm:spPr>
      <dgm:t>
        <a:bodyPr/>
        <a:lstStyle/>
        <a:p>
          <a:endParaRPr lang="en-US">
            <a:ln>
              <a:solidFill>
                <a:schemeClr val="bg2"/>
              </a:solidFill>
            </a:ln>
          </a:endParaRPr>
        </a:p>
      </dgm:t>
    </dgm:pt>
    <dgm:pt modelId="{424EB039-D05D-4264-B6BA-6528174B976F}" type="sibTrans" cxnId="{DC2B53A5-E6FA-46FD-A3BF-375294B24381}">
      <dgm:prSet/>
      <dgm:spPr/>
      <dgm:t>
        <a:bodyPr/>
        <a:lstStyle/>
        <a:p>
          <a:endParaRPr lang="en-US"/>
        </a:p>
      </dgm:t>
    </dgm:pt>
    <dgm:pt modelId="{CD931C94-07FB-4A4A-AEC8-5F5507A00717}">
      <dgm:prSet phldrT="[Text]" custT="1"/>
      <dgm:spPr/>
      <dgm:t>
        <a:bodyPr/>
        <a:lstStyle/>
        <a:p>
          <a:r>
            <a:rPr lang="en-US" sz="2000" b="1" dirty="0" smtClean="0">
              <a:effectLst/>
            </a:rPr>
            <a:t>Choose Time Window</a:t>
          </a:r>
          <a:endParaRPr lang="en-US" sz="2000" b="1" dirty="0">
            <a:effectLst/>
          </a:endParaRPr>
        </a:p>
      </dgm:t>
    </dgm:pt>
    <dgm:pt modelId="{A4D8FC1E-BBC0-4D79-AE0A-DD2EF8FF5DBD}" type="parTrans" cxnId="{B8AB0507-23C0-42F2-B6FD-5A096D797D55}">
      <dgm:prSet/>
      <dgm:spPr/>
      <dgm:t>
        <a:bodyPr/>
        <a:lstStyle/>
        <a:p>
          <a:endParaRPr lang="en-US"/>
        </a:p>
      </dgm:t>
    </dgm:pt>
    <dgm:pt modelId="{DC04B907-14A9-4CA5-B34B-D4DC55F12738}" type="sibTrans" cxnId="{B8AB0507-23C0-42F2-B6FD-5A096D797D55}">
      <dgm:prSet/>
      <dgm:spPr/>
      <dgm:t>
        <a:bodyPr/>
        <a:lstStyle/>
        <a:p>
          <a:endParaRPr lang="en-US"/>
        </a:p>
      </dgm:t>
    </dgm:pt>
    <dgm:pt modelId="{79F11CF9-9315-46B9-96B4-5239E882DBC8}">
      <dgm:prSet phldrT="[Text]" custT="1"/>
      <dgm:spPr/>
      <dgm:t>
        <a:bodyPr/>
        <a:lstStyle/>
        <a:p>
          <a:r>
            <a:rPr lang="en-US" sz="2000" b="1" dirty="0" smtClean="0">
              <a:effectLst/>
            </a:rPr>
            <a:t>Vote for your preferable times</a:t>
          </a:r>
          <a:endParaRPr lang="en-US" sz="2000" b="1" dirty="0">
            <a:effectLst/>
          </a:endParaRPr>
        </a:p>
      </dgm:t>
    </dgm:pt>
    <dgm:pt modelId="{F766AE1E-A192-4C09-94A9-871B9EBBA005}" type="parTrans" cxnId="{A94BF791-12AF-4AF2-B350-0523B11E1C5D}">
      <dgm:prSet/>
      <dgm:spPr/>
      <dgm:t>
        <a:bodyPr/>
        <a:lstStyle/>
        <a:p>
          <a:endParaRPr lang="en-US"/>
        </a:p>
      </dgm:t>
    </dgm:pt>
    <dgm:pt modelId="{73FEDB78-5B15-4B1C-8599-E997628E1396}" type="sibTrans" cxnId="{A94BF791-12AF-4AF2-B350-0523B11E1C5D}">
      <dgm:prSet/>
      <dgm:spPr/>
      <dgm:t>
        <a:bodyPr/>
        <a:lstStyle/>
        <a:p>
          <a:endParaRPr lang="en-US"/>
        </a:p>
      </dgm:t>
    </dgm:pt>
    <dgm:pt modelId="{53A57488-02E2-4AA7-919C-BF5355B91C60}">
      <dgm:prSet phldrT="[Text]" custT="1"/>
      <dgm:spPr/>
      <dgm:t>
        <a:bodyPr/>
        <a:lstStyle/>
        <a:p>
          <a:r>
            <a:rPr lang="en-US" sz="2000" b="1" dirty="0" smtClean="0">
              <a:effectLst/>
            </a:rPr>
            <a:t>Invited to an event</a:t>
          </a:r>
          <a:endParaRPr lang="en-US" sz="2000" b="1" dirty="0">
            <a:effectLst/>
          </a:endParaRPr>
        </a:p>
      </dgm:t>
    </dgm:pt>
    <dgm:pt modelId="{6310FA86-425D-4E79-82E7-24C7F8926B5C}" type="parTrans" cxnId="{D2B81BD1-41ED-4B0C-AB3D-F6C643185FDA}">
      <dgm:prSet/>
      <dgm:spPr>
        <a:ln>
          <a:solidFill>
            <a:schemeClr val="bg2"/>
          </a:solidFill>
        </a:ln>
      </dgm:spPr>
      <dgm:t>
        <a:bodyPr/>
        <a:lstStyle/>
        <a:p>
          <a:endParaRPr lang="en-US">
            <a:ln>
              <a:solidFill>
                <a:schemeClr val="bg2"/>
              </a:solidFill>
            </a:ln>
          </a:endParaRPr>
        </a:p>
      </dgm:t>
    </dgm:pt>
    <dgm:pt modelId="{9DC916CF-1E86-434F-B924-1A261E43F9F1}" type="sibTrans" cxnId="{D2B81BD1-41ED-4B0C-AB3D-F6C643185FDA}">
      <dgm:prSet/>
      <dgm:spPr/>
      <dgm:t>
        <a:bodyPr/>
        <a:lstStyle/>
        <a:p>
          <a:endParaRPr lang="en-US"/>
        </a:p>
      </dgm:t>
    </dgm:pt>
    <dgm:pt modelId="{79849EFB-BAA1-4E69-9F96-233E47B8B613}">
      <dgm:prSet phldrT="[Text]" custT="1"/>
      <dgm:spPr/>
      <dgm:t>
        <a:bodyPr/>
        <a:lstStyle/>
        <a:p>
          <a:r>
            <a:rPr lang="en-US" sz="2000" b="1" dirty="0" smtClean="0">
              <a:effectLst/>
            </a:rPr>
            <a:t>Vote for your preferable times</a:t>
          </a:r>
          <a:endParaRPr lang="en-US" sz="2000" b="1" dirty="0">
            <a:effectLst/>
          </a:endParaRPr>
        </a:p>
      </dgm:t>
    </dgm:pt>
    <dgm:pt modelId="{D0793B01-49C3-4C93-B7F4-40CFFB63CC53}" type="parTrans" cxnId="{296DA87A-B222-4B62-9D2F-5B9FDCE0FC2C}">
      <dgm:prSet/>
      <dgm:spPr/>
      <dgm:t>
        <a:bodyPr/>
        <a:lstStyle/>
        <a:p>
          <a:endParaRPr lang="en-US"/>
        </a:p>
      </dgm:t>
    </dgm:pt>
    <dgm:pt modelId="{3D2FFADC-A56B-4A24-B7B4-908E4DD9715A}" type="sibTrans" cxnId="{296DA87A-B222-4B62-9D2F-5B9FDCE0FC2C}">
      <dgm:prSet/>
      <dgm:spPr/>
      <dgm:t>
        <a:bodyPr/>
        <a:lstStyle/>
        <a:p>
          <a:endParaRPr lang="en-US"/>
        </a:p>
      </dgm:t>
    </dgm:pt>
    <dgm:pt modelId="{B15B8305-DDD6-4590-8051-FCCAF265D4E7}">
      <dgm:prSet phldrT="[Text]" custT="1"/>
      <dgm:spPr/>
      <dgm:t>
        <a:bodyPr/>
        <a:lstStyle/>
        <a:p>
          <a:r>
            <a:rPr lang="en-US" sz="2000" b="1" dirty="0" smtClean="0">
              <a:effectLst/>
            </a:rPr>
            <a:t>Choose the best time after everybody voted</a:t>
          </a:r>
          <a:endParaRPr lang="en-US" sz="2000" b="1" dirty="0">
            <a:effectLst/>
          </a:endParaRPr>
        </a:p>
      </dgm:t>
    </dgm:pt>
    <dgm:pt modelId="{01826E6E-1EA1-463D-8DAF-7FEB635458CC}" type="parTrans" cxnId="{7790E7EB-49FD-4516-B4AC-7DEF9DEB0876}">
      <dgm:prSet/>
      <dgm:spPr/>
      <dgm:t>
        <a:bodyPr/>
        <a:lstStyle/>
        <a:p>
          <a:endParaRPr lang="en-US"/>
        </a:p>
      </dgm:t>
    </dgm:pt>
    <dgm:pt modelId="{E5FCD6C6-93CE-47FA-ABBF-EEE2F02134A9}" type="sibTrans" cxnId="{7790E7EB-49FD-4516-B4AC-7DEF9DEB0876}">
      <dgm:prSet/>
      <dgm:spPr/>
      <dgm:t>
        <a:bodyPr/>
        <a:lstStyle/>
        <a:p>
          <a:endParaRPr lang="en-US"/>
        </a:p>
      </dgm:t>
    </dgm:pt>
    <dgm:pt modelId="{5FB6C043-AA06-4856-A65A-E415E9ADAE56}">
      <dgm:prSet phldrT="[Text]" custT="1"/>
      <dgm:spPr/>
      <dgm:t>
        <a:bodyPr/>
        <a:lstStyle/>
        <a:p>
          <a:r>
            <a:rPr lang="en-US" sz="2000" b="1" dirty="0" smtClean="0">
              <a:effectLst/>
            </a:rPr>
            <a:t>Login via Google or Facebook</a:t>
          </a:r>
          <a:endParaRPr lang="en-US" sz="2000" b="1" dirty="0">
            <a:effectLst/>
          </a:endParaRPr>
        </a:p>
      </dgm:t>
    </dgm:pt>
    <dgm:pt modelId="{59CC376B-9390-4D30-8B7C-21563C082802}" type="parTrans" cxnId="{A5DAE605-B786-4A44-8847-D147770B357C}">
      <dgm:prSet/>
      <dgm:spPr>
        <a:ln>
          <a:solidFill>
            <a:schemeClr val="bg2"/>
          </a:solidFill>
        </a:ln>
      </dgm:spPr>
      <dgm:t>
        <a:bodyPr/>
        <a:lstStyle/>
        <a:p>
          <a:endParaRPr lang="en-US">
            <a:ln>
              <a:solidFill>
                <a:schemeClr val="bg2"/>
              </a:solidFill>
            </a:ln>
          </a:endParaRPr>
        </a:p>
      </dgm:t>
    </dgm:pt>
    <dgm:pt modelId="{279A98F0-D6BE-44B1-9FFA-28612B09DA21}" type="sibTrans" cxnId="{A5DAE605-B786-4A44-8847-D147770B357C}">
      <dgm:prSet/>
      <dgm:spPr/>
      <dgm:t>
        <a:bodyPr/>
        <a:lstStyle/>
        <a:p>
          <a:endParaRPr lang="en-US"/>
        </a:p>
      </dgm:t>
    </dgm:pt>
    <dgm:pt modelId="{C0E893B8-E9EE-4B35-B42A-49D8D97BBD43}">
      <dgm:prSet phldrT="[Text]" custT="1"/>
      <dgm:spPr/>
      <dgm:t>
        <a:bodyPr/>
        <a:lstStyle/>
        <a:p>
          <a:r>
            <a:rPr lang="en-US" sz="2000" b="1" dirty="0" smtClean="0">
              <a:effectLst/>
            </a:rPr>
            <a:t>Send Invites</a:t>
          </a:r>
          <a:endParaRPr lang="en-US" sz="2000" b="1" dirty="0">
            <a:effectLst/>
          </a:endParaRPr>
        </a:p>
      </dgm:t>
    </dgm:pt>
    <dgm:pt modelId="{48B654D3-5CED-4816-A67C-4AC2191B39F7}" type="parTrans" cxnId="{E0B7B3FA-00F3-4F8B-8DBD-CEEE2B26455B}">
      <dgm:prSet/>
      <dgm:spPr/>
      <dgm:t>
        <a:bodyPr/>
        <a:lstStyle/>
        <a:p>
          <a:endParaRPr lang="en-US"/>
        </a:p>
      </dgm:t>
    </dgm:pt>
    <dgm:pt modelId="{177E638D-3F23-4A0D-91DB-C05C193C7617}" type="sibTrans" cxnId="{E0B7B3FA-00F3-4F8B-8DBD-CEEE2B26455B}">
      <dgm:prSet/>
      <dgm:spPr/>
      <dgm:t>
        <a:bodyPr/>
        <a:lstStyle/>
        <a:p>
          <a:endParaRPr lang="en-US"/>
        </a:p>
      </dgm:t>
    </dgm:pt>
    <dgm:pt modelId="{1EC8D891-A959-4073-8A1D-7DFBDC7397FE}">
      <dgm:prSet phldrT="[Text]" custT="1"/>
      <dgm:spPr/>
      <dgm:t>
        <a:bodyPr/>
        <a:lstStyle/>
        <a:p>
          <a:r>
            <a:rPr lang="en-US" sz="2000" b="1" dirty="0" smtClean="0">
              <a:effectLst/>
            </a:rPr>
            <a:t>Edit event</a:t>
          </a:r>
          <a:endParaRPr lang="en-US" sz="2000" b="1" dirty="0">
            <a:effectLst/>
          </a:endParaRPr>
        </a:p>
      </dgm:t>
    </dgm:pt>
    <dgm:pt modelId="{F31D7AC4-F403-4EE7-BA70-110DCEB4178D}" type="parTrans" cxnId="{C02B9742-FDB5-4F59-B67C-C24A2059D4B2}">
      <dgm:prSet/>
      <dgm:spPr/>
      <dgm:t>
        <a:bodyPr/>
        <a:lstStyle/>
        <a:p>
          <a:endParaRPr lang="en-US"/>
        </a:p>
      </dgm:t>
    </dgm:pt>
    <dgm:pt modelId="{89CDBC7F-BC25-4D8A-BE12-5D5379981BF5}" type="sibTrans" cxnId="{C02B9742-FDB5-4F59-B67C-C24A2059D4B2}">
      <dgm:prSet/>
      <dgm:spPr/>
      <dgm:t>
        <a:bodyPr/>
        <a:lstStyle/>
        <a:p>
          <a:endParaRPr lang="en-US"/>
        </a:p>
      </dgm:t>
    </dgm:pt>
    <dgm:pt modelId="{CAF46813-4E5B-4A3B-A257-C38387630B86}">
      <dgm:prSet phldrT="[Text]" custT="1"/>
      <dgm:spPr/>
      <dgm:t>
        <a:bodyPr/>
        <a:lstStyle/>
        <a:p>
          <a:r>
            <a:rPr lang="en-US" sz="2000" b="1" dirty="0" smtClean="0">
              <a:effectLst/>
            </a:rPr>
            <a:t>Receive final invite</a:t>
          </a:r>
          <a:endParaRPr lang="en-US" sz="2000" b="1" dirty="0">
            <a:effectLst/>
          </a:endParaRPr>
        </a:p>
      </dgm:t>
    </dgm:pt>
    <dgm:pt modelId="{CC7327EE-B0BE-41B1-9CA3-607AAF26A8EA}" type="parTrans" cxnId="{A337AC73-790E-45B5-B13B-C33F356D8545}">
      <dgm:prSet/>
      <dgm:spPr/>
      <dgm:t>
        <a:bodyPr/>
        <a:lstStyle/>
        <a:p>
          <a:endParaRPr lang="en-US"/>
        </a:p>
      </dgm:t>
    </dgm:pt>
    <dgm:pt modelId="{DD01D709-8ED7-436B-B5C6-F98012BD0054}" type="sibTrans" cxnId="{A337AC73-790E-45B5-B13B-C33F356D8545}">
      <dgm:prSet/>
      <dgm:spPr/>
      <dgm:t>
        <a:bodyPr/>
        <a:lstStyle/>
        <a:p>
          <a:endParaRPr lang="en-US"/>
        </a:p>
      </dgm:t>
    </dgm:pt>
    <dgm:pt modelId="{AD29D486-FBF7-4560-983F-B2756070E71C}" type="pres">
      <dgm:prSet presAssocID="{1C4525E9-78BF-4C82-BF4E-67BE783853B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2B66FEA-2255-433D-92B1-47EDD150AC3F}" type="pres">
      <dgm:prSet presAssocID="{740EE92A-A028-4B7A-93D6-98A7DEC48B0A}" presName="root1" presStyleCnt="0"/>
      <dgm:spPr/>
    </dgm:pt>
    <dgm:pt modelId="{2A24AF03-0F25-4541-9B68-38F9CF1183F6}" type="pres">
      <dgm:prSet presAssocID="{740EE92A-A028-4B7A-93D6-98A7DEC48B0A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947001E-2EC4-4E50-A326-EBA9B9B1766F}" type="pres">
      <dgm:prSet presAssocID="{740EE92A-A028-4B7A-93D6-98A7DEC48B0A}" presName="level2hierChild" presStyleCnt="0"/>
      <dgm:spPr/>
    </dgm:pt>
    <dgm:pt modelId="{9233DEB3-9B04-4667-98F7-26C3494C2C73}" type="pres">
      <dgm:prSet presAssocID="{9ED809C3-3E5C-4DAD-9BB7-3422D9161147}" presName="conn2-1" presStyleLbl="parChTrans1D2" presStyleIdx="0" presStyleCnt="3"/>
      <dgm:spPr/>
      <dgm:t>
        <a:bodyPr/>
        <a:lstStyle/>
        <a:p>
          <a:endParaRPr lang="en-US"/>
        </a:p>
      </dgm:t>
    </dgm:pt>
    <dgm:pt modelId="{577D1BBD-B584-411B-BFBF-829514A3917B}" type="pres">
      <dgm:prSet presAssocID="{9ED809C3-3E5C-4DAD-9BB7-3422D9161147}" presName="connTx" presStyleLbl="parChTrans1D2" presStyleIdx="0" presStyleCnt="3"/>
      <dgm:spPr/>
      <dgm:t>
        <a:bodyPr/>
        <a:lstStyle/>
        <a:p>
          <a:endParaRPr lang="en-US"/>
        </a:p>
      </dgm:t>
    </dgm:pt>
    <dgm:pt modelId="{2CCA565B-808F-4155-9545-172E7DD7CCAC}" type="pres">
      <dgm:prSet presAssocID="{85AA84A6-7DA5-4603-A2ED-F7836AB6E79C}" presName="root2" presStyleCnt="0"/>
      <dgm:spPr/>
    </dgm:pt>
    <dgm:pt modelId="{57230256-97E2-49D1-BD20-03781EE330B5}" type="pres">
      <dgm:prSet presAssocID="{85AA84A6-7DA5-4603-A2ED-F7836AB6E79C}" presName="LevelTwoTextNode" presStyleLbl="node2" presStyleIdx="0" presStyleCnt="3" custScaleY="15632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5CC38E9-B33B-42B3-BAE2-AC90BB784119}" type="pres">
      <dgm:prSet presAssocID="{85AA84A6-7DA5-4603-A2ED-F7836AB6E79C}" presName="level3hierChild" presStyleCnt="0"/>
      <dgm:spPr/>
    </dgm:pt>
    <dgm:pt modelId="{FD6D56C8-9EF9-45C7-81FE-D1FBFA6E7E1C}" type="pres">
      <dgm:prSet presAssocID="{A4D8FC1E-BBC0-4D79-AE0A-DD2EF8FF5DBD}" presName="conn2-1" presStyleLbl="parChTrans1D3" presStyleIdx="0" presStyleCnt="4"/>
      <dgm:spPr/>
      <dgm:t>
        <a:bodyPr/>
        <a:lstStyle/>
        <a:p>
          <a:endParaRPr lang="en-US"/>
        </a:p>
      </dgm:t>
    </dgm:pt>
    <dgm:pt modelId="{D7EE3DF7-2BC9-4DA9-B74A-DEB6B457FA68}" type="pres">
      <dgm:prSet presAssocID="{A4D8FC1E-BBC0-4D79-AE0A-DD2EF8FF5DBD}" presName="connTx" presStyleLbl="parChTrans1D3" presStyleIdx="0" presStyleCnt="4"/>
      <dgm:spPr/>
      <dgm:t>
        <a:bodyPr/>
        <a:lstStyle/>
        <a:p>
          <a:endParaRPr lang="en-US"/>
        </a:p>
      </dgm:t>
    </dgm:pt>
    <dgm:pt modelId="{93B33861-1E84-4678-8074-E28726E31A18}" type="pres">
      <dgm:prSet presAssocID="{CD931C94-07FB-4A4A-AEC8-5F5507A00717}" presName="root2" presStyleCnt="0"/>
      <dgm:spPr/>
    </dgm:pt>
    <dgm:pt modelId="{7DDCF644-E7C5-4108-B4AA-7E274053EE5A}" type="pres">
      <dgm:prSet presAssocID="{CD931C94-07FB-4A4A-AEC8-5F5507A00717}" presName="LevelTwoTextNode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75F2083-08CD-4976-904E-DBC5A90B60C9}" type="pres">
      <dgm:prSet presAssocID="{CD931C94-07FB-4A4A-AEC8-5F5507A00717}" presName="level3hierChild" presStyleCnt="0"/>
      <dgm:spPr/>
    </dgm:pt>
    <dgm:pt modelId="{F03F9B94-F4A3-4051-8EF2-19F7DD04557C}" type="pres">
      <dgm:prSet presAssocID="{F766AE1E-A192-4C09-94A9-871B9EBBA005}" presName="conn2-1" presStyleLbl="parChTrans1D3" presStyleIdx="1" presStyleCnt="4"/>
      <dgm:spPr/>
      <dgm:t>
        <a:bodyPr/>
        <a:lstStyle/>
        <a:p>
          <a:endParaRPr lang="en-US"/>
        </a:p>
      </dgm:t>
    </dgm:pt>
    <dgm:pt modelId="{F41A1616-35CB-4478-9958-A26313166B2E}" type="pres">
      <dgm:prSet presAssocID="{F766AE1E-A192-4C09-94A9-871B9EBBA005}" presName="connTx" presStyleLbl="parChTrans1D3" presStyleIdx="1" presStyleCnt="4"/>
      <dgm:spPr/>
      <dgm:t>
        <a:bodyPr/>
        <a:lstStyle/>
        <a:p>
          <a:endParaRPr lang="en-US"/>
        </a:p>
      </dgm:t>
    </dgm:pt>
    <dgm:pt modelId="{8FC465E7-69A7-46E8-846A-0A2D91619843}" type="pres">
      <dgm:prSet presAssocID="{79F11CF9-9315-46B9-96B4-5239E882DBC8}" presName="root2" presStyleCnt="0"/>
      <dgm:spPr/>
    </dgm:pt>
    <dgm:pt modelId="{25880FA2-ED59-41D7-BB03-688D64684BF8}" type="pres">
      <dgm:prSet presAssocID="{79F11CF9-9315-46B9-96B4-5239E882DBC8}" presName="LevelTwoTextNode" presStyleLbl="node3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0269EDF-8668-431D-B01C-8CA318162A90}" type="pres">
      <dgm:prSet presAssocID="{79F11CF9-9315-46B9-96B4-5239E882DBC8}" presName="level3hierChild" presStyleCnt="0"/>
      <dgm:spPr/>
    </dgm:pt>
    <dgm:pt modelId="{4DA1DDBD-4E09-4323-BFDB-A9D82570A598}" type="pres">
      <dgm:prSet presAssocID="{01826E6E-1EA1-463D-8DAF-7FEB635458CC}" presName="conn2-1" presStyleLbl="parChTrans1D4" presStyleIdx="0" presStyleCnt="3"/>
      <dgm:spPr/>
      <dgm:t>
        <a:bodyPr/>
        <a:lstStyle/>
        <a:p>
          <a:endParaRPr lang="en-US"/>
        </a:p>
      </dgm:t>
    </dgm:pt>
    <dgm:pt modelId="{4206279F-D910-44A8-B3EC-C68C2918585D}" type="pres">
      <dgm:prSet presAssocID="{01826E6E-1EA1-463D-8DAF-7FEB635458CC}" presName="connTx" presStyleLbl="parChTrans1D4" presStyleIdx="0" presStyleCnt="3"/>
      <dgm:spPr/>
      <dgm:t>
        <a:bodyPr/>
        <a:lstStyle/>
        <a:p>
          <a:endParaRPr lang="en-US"/>
        </a:p>
      </dgm:t>
    </dgm:pt>
    <dgm:pt modelId="{AB67B8AE-02EB-4BA2-AE08-3B1F6A3203F1}" type="pres">
      <dgm:prSet presAssocID="{B15B8305-DDD6-4590-8051-FCCAF265D4E7}" presName="root2" presStyleCnt="0"/>
      <dgm:spPr/>
    </dgm:pt>
    <dgm:pt modelId="{C04D83FA-D8E9-4C52-94E4-D431991E1CB7}" type="pres">
      <dgm:prSet presAssocID="{B15B8305-DDD6-4590-8051-FCCAF265D4E7}" presName="LevelTwoTextNode" presStyleLbl="node4" presStyleIdx="0" presStyleCnt="3" custScaleY="15603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619A8CC-A23B-418F-B650-CA4FB477D66E}" type="pres">
      <dgm:prSet presAssocID="{B15B8305-DDD6-4590-8051-FCCAF265D4E7}" presName="level3hierChild" presStyleCnt="0"/>
      <dgm:spPr/>
    </dgm:pt>
    <dgm:pt modelId="{11967A96-BF00-47B4-9B12-8D614DDD854B}" type="pres">
      <dgm:prSet presAssocID="{48B654D3-5CED-4816-A67C-4AC2191B39F7}" presName="conn2-1" presStyleLbl="parChTrans1D4" presStyleIdx="1" presStyleCnt="3"/>
      <dgm:spPr/>
      <dgm:t>
        <a:bodyPr/>
        <a:lstStyle/>
        <a:p>
          <a:endParaRPr lang="en-US"/>
        </a:p>
      </dgm:t>
    </dgm:pt>
    <dgm:pt modelId="{E4B97D27-6002-4118-8994-BE288370E212}" type="pres">
      <dgm:prSet presAssocID="{48B654D3-5CED-4816-A67C-4AC2191B39F7}" presName="connTx" presStyleLbl="parChTrans1D4" presStyleIdx="1" presStyleCnt="3"/>
      <dgm:spPr/>
      <dgm:t>
        <a:bodyPr/>
        <a:lstStyle/>
        <a:p>
          <a:endParaRPr lang="en-US"/>
        </a:p>
      </dgm:t>
    </dgm:pt>
    <dgm:pt modelId="{8555AF2E-B0B4-4D43-AB50-D92FFFD3C8EB}" type="pres">
      <dgm:prSet presAssocID="{C0E893B8-E9EE-4B35-B42A-49D8D97BBD43}" presName="root2" presStyleCnt="0"/>
      <dgm:spPr/>
    </dgm:pt>
    <dgm:pt modelId="{BE86F935-5349-456A-B270-59564F1A0094}" type="pres">
      <dgm:prSet presAssocID="{C0E893B8-E9EE-4B35-B42A-49D8D97BBD43}" presName="LevelTwoTextNode" presStyleLbl="node4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B40D356-AE16-4F81-BC95-D8EF66EC2B37}" type="pres">
      <dgm:prSet presAssocID="{C0E893B8-E9EE-4B35-B42A-49D8D97BBD43}" presName="level3hierChild" presStyleCnt="0"/>
      <dgm:spPr/>
    </dgm:pt>
    <dgm:pt modelId="{854000B9-4CC3-4609-B77B-941A143060BA}" type="pres">
      <dgm:prSet presAssocID="{F31D7AC4-F403-4EE7-BA70-110DCEB4178D}" presName="conn2-1" presStyleLbl="parChTrans1D3" presStyleIdx="2" presStyleCnt="4"/>
      <dgm:spPr/>
      <dgm:t>
        <a:bodyPr/>
        <a:lstStyle/>
        <a:p>
          <a:endParaRPr lang="en-US"/>
        </a:p>
      </dgm:t>
    </dgm:pt>
    <dgm:pt modelId="{56B51FE4-859A-495C-B1E5-C708B9920313}" type="pres">
      <dgm:prSet presAssocID="{F31D7AC4-F403-4EE7-BA70-110DCEB4178D}" presName="connTx" presStyleLbl="parChTrans1D3" presStyleIdx="2" presStyleCnt="4"/>
      <dgm:spPr/>
      <dgm:t>
        <a:bodyPr/>
        <a:lstStyle/>
        <a:p>
          <a:endParaRPr lang="en-US"/>
        </a:p>
      </dgm:t>
    </dgm:pt>
    <dgm:pt modelId="{49CCF59B-4989-434E-8381-91542BF08F4E}" type="pres">
      <dgm:prSet presAssocID="{1EC8D891-A959-4073-8A1D-7DFBDC7397FE}" presName="root2" presStyleCnt="0"/>
      <dgm:spPr/>
    </dgm:pt>
    <dgm:pt modelId="{565A2AF4-AD0A-453D-94F6-72FAE3FDC77D}" type="pres">
      <dgm:prSet presAssocID="{1EC8D891-A959-4073-8A1D-7DFBDC7397FE}" presName="LevelTwoTextNode" presStyleLbl="node3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25B7FB2-8F33-4654-9C8A-27568B1BA827}" type="pres">
      <dgm:prSet presAssocID="{1EC8D891-A959-4073-8A1D-7DFBDC7397FE}" presName="level3hierChild" presStyleCnt="0"/>
      <dgm:spPr/>
    </dgm:pt>
    <dgm:pt modelId="{11DCD35E-DBB4-4BE7-ABE4-91EE281D2F17}" type="pres">
      <dgm:prSet presAssocID="{6310FA86-425D-4E79-82E7-24C7F8926B5C}" presName="conn2-1" presStyleLbl="parChTrans1D2" presStyleIdx="1" presStyleCnt="3"/>
      <dgm:spPr/>
      <dgm:t>
        <a:bodyPr/>
        <a:lstStyle/>
        <a:p>
          <a:endParaRPr lang="en-US"/>
        </a:p>
      </dgm:t>
    </dgm:pt>
    <dgm:pt modelId="{21693C8E-21A3-442D-81C7-2AB0A11EDC09}" type="pres">
      <dgm:prSet presAssocID="{6310FA86-425D-4E79-82E7-24C7F8926B5C}" presName="connTx" presStyleLbl="parChTrans1D2" presStyleIdx="1" presStyleCnt="3"/>
      <dgm:spPr/>
      <dgm:t>
        <a:bodyPr/>
        <a:lstStyle/>
        <a:p>
          <a:endParaRPr lang="en-US"/>
        </a:p>
      </dgm:t>
    </dgm:pt>
    <dgm:pt modelId="{BAE6DA18-4FF2-42F1-8E78-C5E0860B09EB}" type="pres">
      <dgm:prSet presAssocID="{53A57488-02E2-4AA7-919C-BF5355B91C60}" presName="root2" presStyleCnt="0"/>
      <dgm:spPr/>
    </dgm:pt>
    <dgm:pt modelId="{E3C9B70C-427D-419E-9F22-4CF89CF4CAF7}" type="pres">
      <dgm:prSet presAssocID="{53A57488-02E2-4AA7-919C-BF5355B91C60}" presName="LevelTwoTextNode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2D5ABA5-662C-4266-A8DA-6F207594B597}" type="pres">
      <dgm:prSet presAssocID="{53A57488-02E2-4AA7-919C-BF5355B91C60}" presName="level3hierChild" presStyleCnt="0"/>
      <dgm:spPr/>
    </dgm:pt>
    <dgm:pt modelId="{787EC83D-C4BE-4DA0-8A0E-67AB92D60541}" type="pres">
      <dgm:prSet presAssocID="{D0793B01-49C3-4C93-B7F4-40CFFB63CC53}" presName="conn2-1" presStyleLbl="parChTrans1D3" presStyleIdx="3" presStyleCnt="4"/>
      <dgm:spPr/>
      <dgm:t>
        <a:bodyPr/>
        <a:lstStyle/>
        <a:p>
          <a:endParaRPr lang="en-US"/>
        </a:p>
      </dgm:t>
    </dgm:pt>
    <dgm:pt modelId="{AC8653C2-0EC8-424D-BBD0-88C662A807B6}" type="pres">
      <dgm:prSet presAssocID="{D0793B01-49C3-4C93-B7F4-40CFFB63CC53}" presName="connTx" presStyleLbl="parChTrans1D3" presStyleIdx="3" presStyleCnt="4"/>
      <dgm:spPr/>
      <dgm:t>
        <a:bodyPr/>
        <a:lstStyle/>
        <a:p>
          <a:endParaRPr lang="en-US"/>
        </a:p>
      </dgm:t>
    </dgm:pt>
    <dgm:pt modelId="{38A7BB4D-319D-4E36-9F61-4F80952B8D18}" type="pres">
      <dgm:prSet presAssocID="{79849EFB-BAA1-4E69-9F96-233E47B8B613}" presName="root2" presStyleCnt="0"/>
      <dgm:spPr/>
    </dgm:pt>
    <dgm:pt modelId="{1EF5EC50-CAC0-437F-986C-51F42A9D6483}" type="pres">
      <dgm:prSet presAssocID="{79849EFB-BAA1-4E69-9F96-233E47B8B613}" presName="LevelTwoTextNode" presStyleLbl="node3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6DFDB4D-42F6-47C8-92B9-8EC3CBA41161}" type="pres">
      <dgm:prSet presAssocID="{79849EFB-BAA1-4E69-9F96-233E47B8B613}" presName="level3hierChild" presStyleCnt="0"/>
      <dgm:spPr/>
    </dgm:pt>
    <dgm:pt modelId="{01492049-282D-4B94-B342-1C8D8A23B21C}" type="pres">
      <dgm:prSet presAssocID="{CC7327EE-B0BE-41B1-9CA3-607AAF26A8EA}" presName="conn2-1" presStyleLbl="parChTrans1D4" presStyleIdx="2" presStyleCnt="3"/>
      <dgm:spPr/>
      <dgm:t>
        <a:bodyPr/>
        <a:lstStyle/>
        <a:p>
          <a:endParaRPr lang="en-US"/>
        </a:p>
      </dgm:t>
    </dgm:pt>
    <dgm:pt modelId="{98FD59EC-0645-4F19-B1B3-CB93DF4E0CD1}" type="pres">
      <dgm:prSet presAssocID="{CC7327EE-B0BE-41B1-9CA3-607AAF26A8EA}" presName="connTx" presStyleLbl="parChTrans1D4" presStyleIdx="2" presStyleCnt="3"/>
      <dgm:spPr/>
      <dgm:t>
        <a:bodyPr/>
        <a:lstStyle/>
        <a:p>
          <a:endParaRPr lang="en-US"/>
        </a:p>
      </dgm:t>
    </dgm:pt>
    <dgm:pt modelId="{A5A844DA-63BE-4F37-85E0-340B4AC0D576}" type="pres">
      <dgm:prSet presAssocID="{CAF46813-4E5B-4A3B-A257-C38387630B86}" presName="root2" presStyleCnt="0"/>
      <dgm:spPr/>
    </dgm:pt>
    <dgm:pt modelId="{B9F97F08-E1E4-4C3E-AEC7-A8AD6BCDA630}" type="pres">
      <dgm:prSet presAssocID="{CAF46813-4E5B-4A3B-A257-C38387630B86}" presName="LevelTwoTextNode" presStyleLbl="node4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7CB01F4-4C6A-4324-A15E-DC72788AB18C}" type="pres">
      <dgm:prSet presAssocID="{CAF46813-4E5B-4A3B-A257-C38387630B86}" presName="level3hierChild" presStyleCnt="0"/>
      <dgm:spPr/>
    </dgm:pt>
    <dgm:pt modelId="{C0617C01-D122-4E8D-9EE8-598DF02AACC7}" type="pres">
      <dgm:prSet presAssocID="{59CC376B-9390-4D30-8B7C-21563C082802}" presName="conn2-1" presStyleLbl="parChTrans1D2" presStyleIdx="2" presStyleCnt="3"/>
      <dgm:spPr/>
      <dgm:t>
        <a:bodyPr/>
        <a:lstStyle/>
        <a:p>
          <a:endParaRPr lang="en-US"/>
        </a:p>
      </dgm:t>
    </dgm:pt>
    <dgm:pt modelId="{BDAA47B2-E7F9-409B-B795-6A145C9F5BAE}" type="pres">
      <dgm:prSet presAssocID="{59CC376B-9390-4D30-8B7C-21563C082802}" presName="connTx" presStyleLbl="parChTrans1D2" presStyleIdx="2" presStyleCnt="3"/>
      <dgm:spPr/>
      <dgm:t>
        <a:bodyPr/>
        <a:lstStyle/>
        <a:p>
          <a:endParaRPr lang="en-US"/>
        </a:p>
      </dgm:t>
    </dgm:pt>
    <dgm:pt modelId="{DC4BF653-E007-4B54-83D8-056DD2E82BF3}" type="pres">
      <dgm:prSet presAssocID="{5FB6C043-AA06-4856-A65A-E415E9ADAE56}" presName="root2" presStyleCnt="0"/>
      <dgm:spPr/>
    </dgm:pt>
    <dgm:pt modelId="{CBC604A7-0AAD-4AB5-8D87-84C8207D9C6D}" type="pres">
      <dgm:prSet presAssocID="{5FB6C043-AA06-4856-A65A-E415E9ADAE56}" presName="LevelTwoTextNode" presStyleLbl="node2" presStyleIdx="2" presStyleCnt="3" custScaleY="11591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584808-54E0-47D8-ABA7-0E2030F38640}" type="pres">
      <dgm:prSet presAssocID="{5FB6C043-AA06-4856-A65A-E415E9ADAE56}" presName="level3hierChild" presStyleCnt="0"/>
      <dgm:spPr/>
    </dgm:pt>
  </dgm:ptLst>
  <dgm:cxnLst>
    <dgm:cxn modelId="{D6FAC43E-E213-4EEE-B316-F53D174E61C2}" type="presOf" srcId="{01826E6E-1EA1-463D-8DAF-7FEB635458CC}" destId="{4DA1DDBD-4E09-4323-BFDB-A9D82570A598}" srcOrd="0" destOrd="0" presId="urn:microsoft.com/office/officeart/2005/8/layout/hierarchy2"/>
    <dgm:cxn modelId="{A5DAE605-B786-4A44-8847-D147770B357C}" srcId="{740EE92A-A028-4B7A-93D6-98A7DEC48B0A}" destId="{5FB6C043-AA06-4856-A65A-E415E9ADAE56}" srcOrd="2" destOrd="0" parTransId="{59CC376B-9390-4D30-8B7C-21563C082802}" sibTransId="{279A98F0-D6BE-44B1-9FFA-28612B09DA21}"/>
    <dgm:cxn modelId="{44D449A3-FA09-4599-8F85-F90C229FD0F0}" type="presOf" srcId="{D0793B01-49C3-4C93-B7F4-40CFFB63CC53}" destId="{AC8653C2-0EC8-424D-BBD0-88C662A807B6}" srcOrd="1" destOrd="0" presId="urn:microsoft.com/office/officeart/2005/8/layout/hierarchy2"/>
    <dgm:cxn modelId="{821DE913-84E0-44D5-9FE4-35A06A33FFE8}" type="presOf" srcId="{48B654D3-5CED-4816-A67C-4AC2191B39F7}" destId="{E4B97D27-6002-4118-8994-BE288370E212}" srcOrd="1" destOrd="0" presId="urn:microsoft.com/office/officeart/2005/8/layout/hierarchy2"/>
    <dgm:cxn modelId="{C1DEAA18-D516-4B48-BD07-0C3536BC18A4}" type="presOf" srcId="{CD931C94-07FB-4A4A-AEC8-5F5507A00717}" destId="{7DDCF644-E7C5-4108-B4AA-7E274053EE5A}" srcOrd="0" destOrd="0" presId="urn:microsoft.com/office/officeart/2005/8/layout/hierarchy2"/>
    <dgm:cxn modelId="{F89FEF7D-1FCF-4FAE-867D-C9585575F5C3}" type="presOf" srcId="{C0E893B8-E9EE-4B35-B42A-49D8D97BBD43}" destId="{BE86F935-5349-456A-B270-59564F1A0094}" srcOrd="0" destOrd="0" presId="urn:microsoft.com/office/officeart/2005/8/layout/hierarchy2"/>
    <dgm:cxn modelId="{6E273EB9-3456-48AF-A1DB-DAC102F4070E}" type="presOf" srcId="{F31D7AC4-F403-4EE7-BA70-110DCEB4178D}" destId="{56B51FE4-859A-495C-B1E5-C708B9920313}" srcOrd="1" destOrd="0" presId="urn:microsoft.com/office/officeart/2005/8/layout/hierarchy2"/>
    <dgm:cxn modelId="{A94BF791-12AF-4AF2-B350-0523B11E1C5D}" srcId="{85AA84A6-7DA5-4603-A2ED-F7836AB6E79C}" destId="{79F11CF9-9315-46B9-96B4-5239E882DBC8}" srcOrd="1" destOrd="0" parTransId="{F766AE1E-A192-4C09-94A9-871B9EBBA005}" sibTransId="{73FEDB78-5B15-4B1C-8599-E997628E1396}"/>
    <dgm:cxn modelId="{29272F02-57FB-4E91-B009-F55DB60F477A}" type="presOf" srcId="{CC7327EE-B0BE-41B1-9CA3-607AAF26A8EA}" destId="{01492049-282D-4B94-B342-1C8D8A23B21C}" srcOrd="0" destOrd="0" presId="urn:microsoft.com/office/officeart/2005/8/layout/hierarchy2"/>
    <dgm:cxn modelId="{4E601A92-DC76-45DB-B19A-E70BCE077B03}" type="presOf" srcId="{79849EFB-BAA1-4E69-9F96-233E47B8B613}" destId="{1EF5EC50-CAC0-437F-986C-51F42A9D6483}" srcOrd="0" destOrd="0" presId="urn:microsoft.com/office/officeart/2005/8/layout/hierarchy2"/>
    <dgm:cxn modelId="{340AD7B3-F37D-4F6C-B7B1-572C12262792}" type="presOf" srcId="{85AA84A6-7DA5-4603-A2ED-F7836AB6E79C}" destId="{57230256-97E2-49D1-BD20-03781EE330B5}" srcOrd="0" destOrd="0" presId="urn:microsoft.com/office/officeart/2005/8/layout/hierarchy2"/>
    <dgm:cxn modelId="{EBDEB4E5-E1FE-4BE1-856F-73738DF9DE94}" type="presOf" srcId="{59CC376B-9390-4D30-8B7C-21563C082802}" destId="{C0617C01-D122-4E8D-9EE8-598DF02AACC7}" srcOrd="0" destOrd="0" presId="urn:microsoft.com/office/officeart/2005/8/layout/hierarchy2"/>
    <dgm:cxn modelId="{57968A9F-2C05-4341-9A6A-5F2074E6CC5A}" type="presOf" srcId="{F31D7AC4-F403-4EE7-BA70-110DCEB4178D}" destId="{854000B9-4CC3-4609-B77B-941A143060BA}" srcOrd="0" destOrd="0" presId="urn:microsoft.com/office/officeart/2005/8/layout/hierarchy2"/>
    <dgm:cxn modelId="{D2B81BD1-41ED-4B0C-AB3D-F6C643185FDA}" srcId="{740EE92A-A028-4B7A-93D6-98A7DEC48B0A}" destId="{53A57488-02E2-4AA7-919C-BF5355B91C60}" srcOrd="1" destOrd="0" parTransId="{6310FA86-425D-4E79-82E7-24C7F8926B5C}" sibTransId="{9DC916CF-1E86-434F-B924-1A261E43F9F1}"/>
    <dgm:cxn modelId="{A337AC73-790E-45B5-B13B-C33F356D8545}" srcId="{79849EFB-BAA1-4E69-9F96-233E47B8B613}" destId="{CAF46813-4E5B-4A3B-A257-C38387630B86}" srcOrd="0" destOrd="0" parTransId="{CC7327EE-B0BE-41B1-9CA3-607AAF26A8EA}" sibTransId="{DD01D709-8ED7-436B-B5C6-F98012BD0054}"/>
    <dgm:cxn modelId="{DC2B53A5-E6FA-46FD-A3BF-375294B24381}" srcId="{740EE92A-A028-4B7A-93D6-98A7DEC48B0A}" destId="{85AA84A6-7DA5-4603-A2ED-F7836AB6E79C}" srcOrd="0" destOrd="0" parTransId="{9ED809C3-3E5C-4DAD-9BB7-3422D9161147}" sibTransId="{424EB039-D05D-4264-B6BA-6528174B976F}"/>
    <dgm:cxn modelId="{6CBA9013-C58C-4261-A2E9-9FA7B0E721CD}" type="presOf" srcId="{6310FA86-425D-4E79-82E7-24C7F8926B5C}" destId="{11DCD35E-DBB4-4BE7-ABE4-91EE281D2F17}" srcOrd="0" destOrd="0" presId="urn:microsoft.com/office/officeart/2005/8/layout/hierarchy2"/>
    <dgm:cxn modelId="{5A531567-35D6-4616-B8D5-51CC136E71AE}" type="presOf" srcId="{740EE92A-A028-4B7A-93D6-98A7DEC48B0A}" destId="{2A24AF03-0F25-4541-9B68-38F9CF1183F6}" srcOrd="0" destOrd="0" presId="urn:microsoft.com/office/officeart/2005/8/layout/hierarchy2"/>
    <dgm:cxn modelId="{03E5C1F3-F18D-4BDB-8AE5-5FE11858A56A}" type="presOf" srcId="{79F11CF9-9315-46B9-96B4-5239E882DBC8}" destId="{25880FA2-ED59-41D7-BB03-688D64684BF8}" srcOrd="0" destOrd="0" presId="urn:microsoft.com/office/officeart/2005/8/layout/hierarchy2"/>
    <dgm:cxn modelId="{83746473-B3A9-44EE-9E1E-DB3E7795EEA6}" type="presOf" srcId="{F766AE1E-A192-4C09-94A9-871B9EBBA005}" destId="{F41A1616-35CB-4478-9958-A26313166B2E}" srcOrd="1" destOrd="0" presId="urn:microsoft.com/office/officeart/2005/8/layout/hierarchy2"/>
    <dgm:cxn modelId="{F9A55259-C676-4A29-98E0-967262AB03F6}" type="presOf" srcId="{59CC376B-9390-4D30-8B7C-21563C082802}" destId="{BDAA47B2-E7F9-409B-B795-6A145C9F5BAE}" srcOrd="1" destOrd="0" presId="urn:microsoft.com/office/officeart/2005/8/layout/hierarchy2"/>
    <dgm:cxn modelId="{E0B7B3FA-00F3-4F8B-8DBD-CEEE2B26455B}" srcId="{79F11CF9-9315-46B9-96B4-5239E882DBC8}" destId="{C0E893B8-E9EE-4B35-B42A-49D8D97BBD43}" srcOrd="1" destOrd="0" parTransId="{48B654D3-5CED-4816-A67C-4AC2191B39F7}" sibTransId="{177E638D-3F23-4A0D-91DB-C05C193C7617}"/>
    <dgm:cxn modelId="{317AB946-3891-4DAD-B466-308589471373}" type="presOf" srcId="{1EC8D891-A959-4073-8A1D-7DFBDC7397FE}" destId="{565A2AF4-AD0A-453D-94F6-72FAE3FDC77D}" srcOrd="0" destOrd="0" presId="urn:microsoft.com/office/officeart/2005/8/layout/hierarchy2"/>
    <dgm:cxn modelId="{C02B9742-FDB5-4F59-B67C-C24A2059D4B2}" srcId="{85AA84A6-7DA5-4603-A2ED-F7836AB6E79C}" destId="{1EC8D891-A959-4073-8A1D-7DFBDC7397FE}" srcOrd="2" destOrd="0" parTransId="{F31D7AC4-F403-4EE7-BA70-110DCEB4178D}" sibTransId="{89CDBC7F-BC25-4D8A-BE12-5D5379981BF5}"/>
    <dgm:cxn modelId="{30DC18B2-B305-4586-BC05-F86C51FB7551}" type="presOf" srcId="{6310FA86-425D-4E79-82E7-24C7F8926B5C}" destId="{21693C8E-21A3-442D-81C7-2AB0A11EDC09}" srcOrd="1" destOrd="0" presId="urn:microsoft.com/office/officeart/2005/8/layout/hierarchy2"/>
    <dgm:cxn modelId="{74E8F2F7-51B7-4DB5-98C6-788192304208}" type="presOf" srcId="{A4D8FC1E-BBC0-4D79-AE0A-DD2EF8FF5DBD}" destId="{D7EE3DF7-2BC9-4DA9-B74A-DEB6B457FA68}" srcOrd="1" destOrd="0" presId="urn:microsoft.com/office/officeart/2005/8/layout/hierarchy2"/>
    <dgm:cxn modelId="{85B99FBC-19BE-412B-A3EB-6E6F59B05664}" type="presOf" srcId="{CC7327EE-B0BE-41B1-9CA3-607AAF26A8EA}" destId="{98FD59EC-0645-4F19-B1B3-CB93DF4E0CD1}" srcOrd="1" destOrd="0" presId="urn:microsoft.com/office/officeart/2005/8/layout/hierarchy2"/>
    <dgm:cxn modelId="{7790E7EB-49FD-4516-B4AC-7DEF9DEB0876}" srcId="{79F11CF9-9315-46B9-96B4-5239E882DBC8}" destId="{B15B8305-DDD6-4590-8051-FCCAF265D4E7}" srcOrd="0" destOrd="0" parTransId="{01826E6E-1EA1-463D-8DAF-7FEB635458CC}" sibTransId="{E5FCD6C6-93CE-47FA-ABBF-EEE2F02134A9}"/>
    <dgm:cxn modelId="{B8AB0507-23C0-42F2-B6FD-5A096D797D55}" srcId="{85AA84A6-7DA5-4603-A2ED-F7836AB6E79C}" destId="{CD931C94-07FB-4A4A-AEC8-5F5507A00717}" srcOrd="0" destOrd="0" parTransId="{A4D8FC1E-BBC0-4D79-AE0A-DD2EF8FF5DBD}" sibTransId="{DC04B907-14A9-4CA5-B34B-D4DC55F12738}"/>
    <dgm:cxn modelId="{520A98A6-EDA0-4411-A275-EB3D71B23D90}" type="presOf" srcId="{53A57488-02E2-4AA7-919C-BF5355B91C60}" destId="{E3C9B70C-427D-419E-9F22-4CF89CF4CAF7}" srcOrd="0" destOrd="0" presId="urn:microsoft.com/office/officeart/2005/8/layout/hierarchy2"/>
    <dgm:cxn modelId="{8361FC5E-BA1A-48AD-BCAB-A8364FE15A00}" type="presOf" srcId="{B15B8305-DDD6-4590-8051-FCCAF265D4E7}" destId="{C04D83FA-D8E9-4C52-94E4-D431991E1CB7}" srcOrd="0" destOrd="0" presId="urn:microsoft.com/office/officeart/2005/8/layout/hierarchy2"/>
    <dgm:cxn modelId="{3EA601F1-F105-41C4-AECD-BE400284A617}" type="presOf" srcId="{A4D8FC1E-BBC0-4D79-AE0A-DD2EF8FF5DBD}" destId="{FD6D56C8-9EF9-45C7-81FE-D1FBFA6E7E1C}" srcOrd="0" destOrd="0" presId="urn:microsoft.com/office/officeart/2005/8/layout/hierarchy2"/>
    <dgm:cxn modelId="{C48EDD32-3F78-4860-B05D-0002EAAC5A6F}" type="presOf" srcId="{9ED809C3-3E5C-4DAD-9BB7-3422D9161147}" destId="{577D1BBD-B584-411B-BFBF-829514A3917B}" srcOrd="1" destOrd="0" presId="urn:microsoft.com/office/officeart/2005/8/layout/hierarchy2"/>
    <dgm:cxn modelId="{74CC1DAE-2626-4E2A-9B25-B6B015162996}" type="presOf" srcId="{9ED809C3-3E5C-4DAD-9BB7-3422D9161147}" destId="{9233DEB3-9B04-4667-98F7-26C3494C2C73}" srcOrd="0" destOrd="0" presId="urn:microsoft.com/office/officeart/2005/8/layout/hierarchy2"/>
    <dgm:cxn modelId="{03A0AB50-16D1-4BB6-B841-160FE066D779}" type="presOf" srcId="{F766AE1E-A192-4C09-94A9-871B9EBBA005}" destId="{F03F9B94-F4A3-4051-8EF2-19F7DD04557C}" srcOrd="0" destOrd="0" presId="urn:microsoft.com/office/officeart/2005/8/layout/hierarchy2"/>
    <dgm:cxn modelId="{9C081D31-1DC5-4824-B43A-35B458DF18D5}" type="presOf" srcId="{D0793B01-49C3-4C93-B7F4-40CFFB63CC53}" destId="{787EC83D-C4BE-4DA0-8A0E-67AB92D60541}" srcOrd="0" destOrd="0" presId="urn:microsoft.com/office/officeart/2005/8/layout/hierarchy2"/>
    <dgm:cxn modelId="{04F73BDA-C0D1-4211-92A1-63DFEBE8B46C}" type="presOf" srcId="{CAF46813-4E5B-4A3B-A257-C38387630B86}" destId="{B9F97F08-E1E4-4C3E-AEC7-A8AD6BCDA630}" srcOrd="0" destOrd="0" presId="urn:microsoft.com/office/officeart/2005/8/layout/hierarchy2"/>
    <dgm:cxn modelId="{CD7EAE07-6256-423B-B569-E7D0CCB701DB}" srcId="{1C4525E9-78BF-4C82-BF4E-67BE783853B5}" destId="{740EE92A-A028-4B7A-93D6-98A7DEC48B0A}" srcOrd="0" destOrd="0" parTransId="{8E51D396-03D1-4BB0-ADCA-03CE158F35FA}" sibTransId="{8132FDFE-8F62-461D-A344-16A7C13DB3DF}"/>
    <dgm:cxn modelId="{296DA87A-B222-4B62-9D2F-5B9FDCE0FC2C}" srcId="{53A57488-02E2-4AA7-919C-BF5355B91C60}" destId="{79849EFB-BAA1-4E69-9F96-233E47B8B613}" srcOrd="0" destOrd="0" parTransId="{D0793B01-49C3-4C93-B7F4-40CFFB63CC53}" sibTransId="{3D2FFADC-A56B-4A24-B7B4-908E4DD9715A}"/>
    <dgm:cxn modelId="{D22C10CF-482E-43B0-89CE-796511CE9618}" type="presOf" srcId="{01826E6E-1EA1-463D-8DAF-7FEB635458CC}" destId="{4206279F-D910-44A8-B3EC-C68C2918585D}" srcOrd="1" destOrd="0" presId="urn:microsoft.com/office/officeart/2005/8/layout/hierarchy2"/>
    <dgm:cxn modelId="{9509EBDF-1FAB-45EF-AEF0-9B3505642FA6}" type="presOf" srcId="{5FB6C043-AA06-4856-A65A-E415E9ADAE56}" destId="{CBC604A7-0AAD-4AB5-8D87-84C8207D9C6D}" srcOrd="0" destOrd="0" presId="urn:microsoft.com/office/officeart/2005/8/layout/hierarchy2"/>
    <dgm:cxn modelId="{4D61BF16-B0A8-4FFB-8F0B-9EED89D91BF9}" type="presOf" srcId="{1C4525E9-78BF-4C82-BF4E-67BE783853B5}" destId="{AD29D486-FBF7-4560-983F-B2756070E71C}" srcOrd="0" destOrd="0" presId="urn:microsoft.com/office/officeart/2005/8/layout/hierarchy2"/>
    <dgm:cxn modelId="{A6DA80A4-35EC-42D6-B8D4-3600854932CE}" type="presOf" srcId="{48B654D3-5CED-4816-A67C-4AC2191B39F7}" destId="{11967A96-BF00-47B4-9B12-8D614DDD854B}" srcOrd="0" destOrd="0" presId="urn:microsoft.com/office/officeart/2005/8/layout/hierarchy2"/>
    <dgm:cxn modelId="{EC79A6E6-DF69-4573-A63B-B8634B3B0B5B}" type="presParOf" srcId="{AD29D486-FBF7-4560-983F-B2756070E71C}" destId="{92B66FEA-2255-433D-92B1-47EDD150AC3F}" srcOrd="0" destOrd="0" presId="urn:microsoft.com/office/officeart/2005/8/layout/hierarchy2"/>
    <dgm:cxn modelId="{CD5C3DC2-B2DF-477B-A97B-BF65FCA2C297}" type="presParOf" srcId="{92B66FEA-2255-433D-92B1-47EDD150AC3F}" destId="{2A24AF03-0F25-4541-9B68-38F9CF1183F6}" srcOrd="0" destOrd="0" presId="urn:microsoft.com/office/officeart/2005/8/layout/hierarchy2"/>
    <dgm:cxn modelId="{F26776D1-6450-4EDB-B1C2-7E8ABF2FD6CB}" type="presParOf" srcId="{92B66FEA-2255-433D-92B1-47EDD150AC3F}" destId="{E947001E-2EC4-4E50-A326-EBA9B9B1766F}" srcOrd="1" destOrd="0" presId="urn:microsoft.com/office/officeart/2005/8/layout/hierarchy2"/>
    <dgm:cxn modelId="{4E7F307A-0DEF-4B58-B949-388F7A6442B7}" type="presParOf" srcId="{E947001E-2EC4-4E50-A326-EBA9B9B1766F}" destId="{9233DEB3-9B04-4667-98F7-26C3494C2C73}" srcOrd="0" destOrd="0" presId="urn:microsoft.com/office/officeart/2005/8/layout/hierarchy2"/>
    <dgm:cxn modelId="{075A956A-C0D3-4F87-AC20-1A9798ED2518}" type="presParOf" srcId="{9233DEB3-9B04-4667-98F7-26C3494C2C73}" destId="{577D1BBD-B584-411B-BFBF-829514A3917B}" srcOrd="0" destOrd="0" presId="urn:microsoft.com/office/officeart/2005/8/layout/hierarchy2"/>
    <dgm:cxn modelId="{6D69B081-1B92-45E6-878B-4EC25D6FEA0B}" type="presParOf" srcId="{E947001E-2EC4-4E50-A326-EBA9B9B1766F}" destId="{2CCA565B-808F-4155-9545-172E7DD7CCAC}" srcOrd="1" destOrd="0" presId="urn:microsoft.com/office/officeart/2005/8/layout/hierarchy2"/>
    <dgm:cxn modelId="{C3B385A9-DFDD-455B-BCD7-6DA84911AE95}" type="presParOf" srcId="{2CCA565B-808F-4155-9545-172E7DD7CCAC}" destId="{57230256-97E2-49D1-BD20-03781EE330B5}" srcOrd="0" destOrd="0" presId="urn:microsoft.com/office/officeart/2005/8/layout/hierarchy2"/>
    <dgm:cxn modelId="{0802E6B4-D147-4F14-AEF8-AB28C42232AC}" type="presParOf" srcId="{2CCA565B-808F-4155-9545-172E7DD7CCAC}" destId="{F5CC38E9-B33B-42B3-BAE2-AC90BB784119}" srcOrd="1" destOrd="0" presId="urn:microsoft.com/office/officeart/2005/8/layout/hierarchy2"/>
    <dgm:cxn modelId="{2F58BDD0-34F5-4FD4-B131-21040D66A633}" type="presParOf" srcId="{F5CC38E9-B33B-42B3-BAE2-AC90BB784119}" destId="{FD6D56C8-9EF9-45C7-81FE-D1FBFA6E7E1C}" srcOrd="0" destOrd="0" presId="urn:microsoft.com/office/officeart/2005/8/layout/hierarchy2"/>
    <dgm:cxn modelId="{119E858B-95DE-429B-992C-9B95E5C11D69}" type="presParOf" srcId="{FD6D56C8-9EF9-45C7-81FE-D1FBFA6E7E1C}" destId="{D7EE3DF7-2BC9-4DA9-B74A-DEB6B457FA68}" srcOrd="0" destOrd="0" presId="urn:microsoft.com/office/officeart/2005/8/layout/hierarchy2"/>
    <dgm:cxn modelId="{36013157-D5BB-4A86-B04A-4A69EA67077B}" type="presParOf" srcId="{F5CC38E9-B33B-42B3-BAE2-AC90BB784119}" destId="{93B33861-1E84-4678-8074-E28726E31A18}" srcOrd="1" destOrd="0" presId="urn:microsoft.com/office/officeart/2005/8/layout/hierarchy2"/>
    <dgm:cxn modelId="{F0656546-7F1F-4964-8F51-8A4DAC1D9A9D}" type="presParOf" srcId="{93B33861-1E84-4678-8074-E28726E31A18}" destId="{7DDCF644-E7C5-4108-B4AA-7E274053EE5A}" srcOrd="0" destOrd="0" presId="urn:microsoft.com/office/officeart/2005/8/layout/hierarchy2"/>
    <dgm:cxn modelId="{82993BC6-ED38-4CF1-8EAF-6FC50E33111F}" type="presParOf" srcId="{93B33861-1E84-4678-8074-E28726E31A18}" destId="{375F2083-08CD-4976-904E-DBC5A90B60C9}" srcOrd="1" destOrd="0" presId="urn:microsoft.com/office/officeart/2005/8/layout/hierarchy2"/>
    <dgm:cxn modelId="{A798C45B-8BEB-44C8-9739-73C65C4E8B8D}" type="presParOf" srcId="{F5CC38E9-B33B-42B3-BAE2-AC90BB784119}" destId="{F03F9B94-F4A3-4051-8EF2-19F7DD04557C}" srcOrd="2" destOrd="0" presId="urn:microsoft.com/office/officeart/2005/8/layout/hierarchy2"/>
    <dgm:cxn modelId="{40F64A91-BD75-4FF8-BF42-61A39D07040F}" type="presParOf" srcId="{F03F9B94-F4A3-4051-8EF2-19F7DD04557C}" destId="{F41A1616-35CB-4478-9958-A26313166B2E}" srcOrd="0" destOrd="0" presId="urn:microsoft.com/office/officeart/2005/8/layout/hierarchy2"/>
    <dgm:cxn modelId="{060CAFF6-6582-49F7-B7C4-5E2EB2F8D8BC}" type="presParOf" srcId="{F5CC38E9-B33B-42B3-BAE2-AC90BB784119}" destId="{8FC465E7-69A7-46E8-846A-0A2D91619843}" srcOrd="3" destOrd="0" presId="urn:microsoft.com/office/officeart/2005/8/layout/hierarchy2"/>
    <dgm:cxn modelId="{135CE044-94C9-403A-8C87-EBCF01BAFD4B}" type="presParOf" srcId="{8FC465E7-69A7-46E8-846A-0A2D91619843}" destId="{25880FA2-ED59-41D7-BB03-688D64684BF8}" srcOrd="0" destOrd="0" presId="urn:microsoft.com/office/officeart/2005/8/layout/hierarchy2"/>
    <dgm:cxn modelId="{ED183120-D57C-4441-825D-B4761C372DA4}" type="presParOf" srcId="{8FC465E7-69A7-46E8-846A-0A2D91619843}" destId="{D0269EDF-8668-431D-B01C-8CA318162A90}" srcOrd="1" destOrd="0" presId="urn:microsoft.com/office/officeart/2005/8/layout/hierarchy2"/>
    <dgm:cxn modelId="{8D2560FA-862F-4000-92D3-7035B460B9A8}" type="presParOf" srcId="{D0269EDF-8668-431D-B01C-8CA318162A90}" destId="{4DA1DDBD-4E09-4323-BFDB-A9D82570A598}" srcOrd="0" destOrd="0" presId="urn:microsoft.com/office/officeart/2005/8/layout/hierarchy2"/>
    <dgm:cxn modelId="{FF909664-B884-4A9A-8B7C-608AB311203E}" type="presParOf" srcId="{4DA1DDBD-4E09-4323-BFDB-A9D82570A598}" destId="{4206279F-D910-44A8-B3EC-C68C2918585D}" srcOrd="0" destOrd="0" presId="urn:microsoft.com/office/officeart/2005/8/layout/hierarchy2"/>
    <dgm:cxn modelId="{D3A2B562-2679-4985-A49C-D1D1F0D766C4}" type="presParOf" srcId="{D0269EDF-8668-431D-B01C-8CA318162A90}" destId="{AB67B8AE-02EB-4BA2-AE08-3B1F6A3203F1}" srcOrd="1" destOrd="0" presId="urn:microsoft.com/office/officeart/2005/8/layout/hierarchy2"/>
    <dgm:cxn modelId="{A355000F-6816-4E1F-8237-2CD9E73CA1DF}" type="presParOf" srcId="{AB67B8AE-02EB-4BA2-AE08-3B1F6A3203F1}" destId="{C04D83FA-D8E9-4C52-94E4-D431991E1CB7}" srcOrd="0" destOrd="0" presId="urn:microsoft.com/office/officeart/2005/8/layout/hierarchy2"/>
    <dgm:cxn modelId="{7F5312F6-7CCE-4A3B-A4F3-E69D8A8652F2}" type="presParOf" srcId="{AB67B8AE-02EB-4BA2-AE08-3B1F6A3203F1}" destId="{F619A8CC-A23B-418F-B650-CA4FB477D66E}" srcOrd="1" destOrd="0" presId="urn:microsoft.com/office/officeart/2005/8/layout/hierarchy2"/>
    <dgm:cxn modelId="{7D6D228D-44D4-4D08-8630-5ED853133D41}" type="presParOf" srcId="{D0269EDF-8668-431D-B01C-8CA318162A90}" destId="{11967A96-BF00-47B4-9B12-8D614DDD854B}" srcOrd="2" destOrd="0" presId="urn:microsoft.com/office/officeart/2005/8/layout/hierarchy2"/>
    <dgm:cxn modelId="{EB826252-FFBE-4E9F-B3B9-4F5F8B3848AF}" type="presParOf" srcId="{11967A96-BF00-47B4-9B12-8D614DDD854B}" destId="{E4B97D27-6002-4118-8994-BE288370E212}" srcOrd="0" destOrd="0" presId="urn:microsoft.com/office/officeart/2005/8/layout/hierarchy2"/>
    <dgm:cxn modelId="{98FC9E16-6464-477D-8B72-F651F6BAE19C}" type="presParOf" srcId="{D0269EDF-8668-431D-B01C-8CA318162A90}" destId="{8555AF2E-B0B4-4D43-AB50-D92FFFD3C8EB}" srcOrd="3" destOrd="0" presId="urn:microsoft.com/office/officeart/2005/8/layout/hierarchy2"/>
    <dgm:cxn modelId="{9647C5E7-32DC-4F78-9787-A047A38A5AA7}" type="presParOf" srcId="{8555AF2E-B0B4-4D43-AB50-D92FFFD3C8EB}" destId="{BE86F935-5349-456A-B270-59564F1A0094}" srcOrd="0" destOrd="0" presId="urn:microsoft.com/office/officeart/2005/8/layout/hierarchy2"/>
    <dgm:cxn modelId="{57D06EB1-4183-42CA-808A-30E74F87D988}" type="presParOf" srcId="{8555AF2E-B0B4-4D43-AB50-D92FFFD3C8EB}" destId="{6B40D356-AE16-4F81-BC95-D8EF66EC2B37}" srcOrd="1" destOrd="0" presId="urn:microsoft.com/office/officeart/2005/8/layout/hierarchy2"/>
    <dgm:cxn modelId="{9870DC1A-3645-44E5-8871-2AFC40885E73}" type="presParOf" srcId="{F5CC38E9-B33B-42B3-BAE2-AC90BB784119}" destId="{854000B9-4CC3-4609-B77B-941A143060BA}" srcOrd="4" destOrd="0" presId="urn:microsoft.com/office/officeart/2005/8/layout/hierarchy2"/>
    <dgm:cxn modelId="{549B351F-8AB3-472E-B415-A1FE875F93DD}" type="presParOf" srcId="{854000B9-4CC3-4609-B77B-941A143060BA}" destId="{56B51FE4-859A-495C-B1E5-C708B9920313}" srcOrd="0" destOrd="0" presId="urn:microsoft.com/office/officeart/2005/8/layout/hierarchy2"/>
    <dgm:cxn modelId="{8A80EF68-2F47-488C-857C-03A64227F1AA}" type="presParOf" srcId="{F5CC38E9-B33B-42B3-BAE2-AC90BB784119}" destId="{49CCF59B-4989-434E-8381-91542BF08F4E}" srcOrd="5" destOrd="0" presId="urn:microsoft.com/office/officeart/2005/8/layout/hierarchy2"/>
    <dgm:cxn modelId="{A20B7092-2E76-4B49-85A3-AC2919E8B6C8}" type="presParOf" srcId="{49CCF59B-4989-434E-8381-91542BF08F4E}" destId="{565A2AF4-AD0A-453D-94F6-72FAE3FDC77D}" srcOrd="0" destOrd="0" presId="urn:microsoft.com/office/officeart/2005/8/layout/hierarchy2"/>
    <dgm:cxn modelId="{14F23763-6DF6-4DC2-9F7C-D1FD5E2EA0F1}" type="presParOf" srcId="{49CCF59B-4989-434E-8381-91542BF08F4E}" destId="{025B7FB2-8F33-4654-9C8A-27568B1BA827}" srcOrd="1" destOrd="0" presId="urn:microsoft.com/office/officeart/2005/8/layout/hierarchy2"/>
    <dgm:cxn modelId="{0E57633D-9D88-4C0B-8DBD-A71B1154D6BA}" type="presParOf" srcId="{E947001E-2EC4-4E50-A326-EBA9B9B1766F}" destId="{11DCD35E-DBB4-4BE7-ABE4-91EE281D2F17}" srcOrd="2" destOrd="0" presId="urn:microsoft.com/office/officeart/2005/8/layout/hierarchy2"/>
    <dgm:cxn modelId="{90888940-C9DA-4BD9-8C77-20D0F6D7D6FD}" type="presParOf" srcId="{11DCD35E-DBB4-4BE7-ABE4-91EE281D2F17}" destId="{21693C8E-21A3-442D-81C7-2AB0A11EDC09}" srcOrd="0" destOrd="0" presId="urn:microsoft.com/office/officeart/2005/8/layout/hierarchy2"/>
    <dgm:cxn modelId="{226A90C6-A078-476F-82AA-164A12BE2DEC}" type="presParOf" srcId="{E947001E-2EC4-4E50-A326-EBA9B9B1766F}" destId="{BAE6DA18-4FF2-42F1-8E78-C5E0860B09EB}" srcOrd="3" destOrd="0" presId="urn:microsoft.com/office/officeart/2005/8/layout/hierarchy2"/>
    <dgm:cxn modelId="{0EBECF16-1ABB-457E-B8D5-162B1D3CF903}" type="presParOf" srcId="{BAE6DA18-4FF2-42F1-8E78-C5E0860B09EB}" destId="{E3C9B70C-427D-419E-9F22-4CF89CF4CAF7}" srcOrd="0" destOrd="0" presId="urn:microsoft.com/office/officeart/2005/8/layout/hierarchy2"/>
    <dgm:cxn modelId="{0BA8FB2B-F6AD-4D83-A56A-1077DB1F3044}" type="presParOf" srcId="{BAE6DA18-4FF2-42F1-8E78-C5E0860B09EB}" destId="{C2D5ABA5-662C-4266-A8DA-6F207594B597}" srcOrd="1" destOrd="0" presId="urn:microsoft.com/office/officeart/2005/8/layout/hierarchy2"/>
    <dgm:cxn modelId="{DB22F15F-63FE-4B1B-9DAF-EA2C144DE56C}" type="presParOf" srcId="{C2D5ABA5-662C-4266-A8DA-6F207594B597}" destId="{787EC83D-C4BE-4DA0-8A0E-67AB92D60541}" srcOrd="0" destOrd="0" presId="urn:microsoft.com/office/officeart/2005/8/layout/hierarchy2"/>
    <dgm:cxn modelId="{DCDF82BA-DBD2-491E-A500-7AE6FF923566}" type="presParOf" srcId="{787EC83D-C4BE-4DA0-8A0E-67AB92D60541}" destId="{AC8653C2-0EC8-424D-BBD0-88C662A807B6}" srcOrd="0" destOrd="0" presId="urn:microsoft.com/office/officeart/2005/8/layout/hierarchy2"/>
    <dgm:cxn modelId="{559C14EB-C95D-4238-B6D4-1D0DDE52DDCA}" type="presParOf" srcId="{C2D5ABA5-662C-4266-A8DA-6F207594B597}" destId="{38A7BB4D-319D-4E36-9F61-4F80952B8D18}" srcOrd="1" destOrd="0" presId="urn:microsoft.com/office/officeart/2005/8/layout/hierarchy2"/>
    <dgm:cxn modelId="{233AB803-4CFE-4D15-954C-6701566B4D3F}" type="presParOf" srcId="{38A7BB4D-319D-4E36-9F61-4F80952B8D18}" destId="{1EF5EC50-CAC0-437F-986C-51F42A9D6483}" srcOrd="0" destOrd="0" presId="urn:microsoft.com/office/officeart/2005/8/layout/hierarchy2"/>
    <dgm:cxn modelId="{A83452E5-ED3C-4820-8670-6B25B47AD57A}" type="presParOf" srcId="{38A7BB4D-319D-4E36-9F61-4F80952B8D18}" destId="{46DFDB4D-42F6-47C8-92B9-8EC3CBA41161}" srcOrd="1" destOrd="0" presId="urn:microsoft.com/office/officeart/2005/8/layout/hierarchy2"/>
    <dgm:cxn modelId="{679450C4-F606-4806-932E-3F576FA5040A}" type="presParOf" srcId="{46DFDB4D-42F6-47C8-92B9-8EC3CBA41161}" destId="{01492049-282D-4B94-B342-1C8D8A23B21C}" srcOrd="0" destOrd="0" presId="urn:microsoft.com/office/officeart/2005/8/layout/hierarchy2"/>
    <dgm:cxn modelId="{8F93E4A3-2A11-4AAA-860F-FC738AA58406}" type="presParOf" srcId="{01492049-282D-4B94-B342-1C8D8A23B21C}" destId="{98FD59EC-0645-4F19-B1B3-CB93DF4E0CD1}" srcOrd="0" destOrd="0" presId="urn:microsoft.com/office/officeart/2005/8/layout/hierarchy2"/>
    <dgm:cxn modelId="{6727C980-68DF-42DF-BE34-A0BF790B8938}" type="presParOf" srcId="{46DFDB4D-42F6-47C8-92B9-8EC3CBA41161}" destId="{A5A844DA-63BE-4F37-85E0-340B4AC0D576}" srcOrd="1" destOrd="0" presId="urn:microsoft.com/office/officeart/2005/8/layout/hierarchy2"/>
    <dgm:cxn modelId="{0D6386DE-146E-4F05-9B8C-0DBFDBAD4EBC}" type="presParOf" srcId="{A5A844DA-63BE-4F37-85E0-340B4AC0D576}" destId="{B9F97F08-E1E4-4C3E-AEC7-A8AD6BCDA630}" srcOrd="0" destOrd="0" presId="urn:microsoft.com/office/officeart/2005/8/layout/hierarchy2"/>
    <dgm:cxn modelId="{6F56C207-CF44-4A4C-AE27-C114E71426F8}" type="presParOf" srcId="{A5A844DA-63BE-4F37-85E0-340B4AC0D576}" destId="{B7CB01F4-4C6A-4324-A15E-DC72788AB18C}" srcOrd="1" destOrd="0" presId="urn:microsoft.com/office/officeart/2005/8/layout/hierarchy2"/>
    <dgm:cxn modelId="{0C038D2C-66F9-4AD0-BDE9-0EF43F819ED7}" type="presParOf" srcId="{E947001E-2EC4-4E50-A326-EBA9B9B1766F}" destId="{C0617C01-D122-4E8D-9EE8-598DF02AACC7}" srcOrd="4" destOrd="0" presId="urn:microsoft.com/office/officeart/2005/8/layout/hierarchy2"/>
    <dgm:cxn modelId="{AEEA1B16-844F-4098-A622-071687257307}" type="presParOf" srcId="{C0617C01-D122-4E8D-9EE8-598DF02AACC7}" destId="{BDAA47B2-E7F9-409B-B795-6A145C9F5BAE}" srcOrd="0" destOrd="0" presId="urn:microsoft.com/office/officeart/2005/8/layout/hierarchy2"/>
    <dgm:cxn modelId="{538379BB-BED9-45EC-982C-749A01AEEAB6}" type="presParOf" srcId="{E947001E-2EC4-4E50-A326-EBA9B9B1766F}" destId="{DC4BF653-E007-4B54-83D8-056DD2E82BF3}" srcOrd="5" destOrd="0" presId="urn:microsoft.com/office/officeart/2005/8/layout/hierarchy2"/>
    <dgm:cxn modelId="{23FF22CF-45C7-4CF4-BD8E-E79C89EF5C6D}" type="presParOf" srcId="{DC4BF653-E007-4B54-83D8-056DD2E82BF3}" destId="{CBC604A7-0AAD-4AB5-8D87-84C8207D9C6D}" srcOrd="0" destOrd="0" presId="urn:microsoft.com/office/officeart/2005/8/layout/hierarchy2"/>
    <dgm:cxn modelId="{138A6177-6D1A-4102-9BB7-6C3297BE7033}" type="presParOf" srcId="{DC4BF653-E007-4B54-83D8-056DD2E82BF3}" destId="{C3584808-54E0-47D8-ABA7-0E2030F3864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D76BDB-7C64-48E7-B174-9C03E51A01F8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745C701-6069-4B35-BC28-66D5ABC048CF}">
      <dgm:prSet phldrT="[Text]" custT="1"/>
      <dgm:spPr/>
      <dgm:t>
        <a:bodyPr/>
        <a:lstStyle/>
        <a:p>
          <a:r>
            <a:rPr lang="en-US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Pilot Plan </a:t>
          </a:r>
          <a:r>
            <a:rPr lang="en-US" sz="3200" b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&amp; Process</a:t>
          </a:r>
          <a:endParaRPr lang="en-US" sz="32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B00702B-E0CD-4C39-B1AB-266D0ABB1DA0}" type="parTrans" cxnId="{2F744FB5-8890-4182-AD3B-F8E298498A80}">
      <dgm:prSet/>
      <dgm:spPr/>
      <dgm:t>
        <a:bodyPr/>
        <a:lstStyle/>
        <a:p>
          <a:endParaRPr lang="en-US"/>
        </a:p>
      </dgm:t>
    </dgm:pt>
    <dgm:pt modelId="{EA537C12-ACBA-4AE7-94A6-2E683AF87058}" type="sibTrans" cxnId="{2F744FB5-8890-4182-AD3B-F8E298498A80}">
      <dgm:prSet/>
      <dgm:spPr/>
      <dgm:t>
        <a:bodyPr/>
        <a:lstStyle/>
        <a:p>
          <a:endParaRPr lang="en-US"/>
        </a:p>
      </dgm:t>
    </dgm:pt>
    <dgm:pt modelId="{656065DC-ABA9-465B-A18F-BB36AC62806F}">
      <dgm:prSet phldrT="[Text]" custT="1"/>
      <dgm:spPr/>
      <dgm:t>
        <a:bodyPr/>
        <a:lstStyle/>
        <a:p>
          <a:r>
            <a:rPr lang="en-US" sz="2800" b="0" dirty="0" smtClean="0"/>
            <a:t>In the past 2 weeks we tried to get as many people as we could: Friends, family, co-workers</a:t>
          </a:r>
          <a:endParaRPr lang="en-US" sz="2800" b="0" dirty="0"/>
        </a:p>
      </dgm:t>
    </dgm:pt>
    <dgm:pt modelId="{467AC0D0-129E-4D8B-BED7-76EBB1A8E924}" type="parTrans" cxnId="{3A1400D6-1E99-47ED-A135-96716DD14EA5}">
      <dgm:prSet/>
      <dgm:spPr/>
      <dgm:t>
        <a:bodyPr/>
        <a:lstStyle/>
        <a:p>
          <a:endParaRPr lang="en-US"/>
        </a:p>
      </dgm:t>
    </dgm:pt>
    <dgm:pt modelId="{6A689D99-E3C5-4BA8-B085-BF5AF0A2A401}" type="sibTrans" cxnId="{3A1400D6-1E99-47ED-A135-96716DD14EA5}">
      <dgm:prSet/>
      <dgm:spPr/>
      <dgm:t>
        <a:bodyPr/>
        <a:lstStyle/>
        <a:p>
          <a:endParaRPr lang="en-US"/>
        </a:p>
      </dgm:t>
    </dgm:pt>
    <dgm:pt modelId="{85AAACA8-DD8D-483E-BA03-B93C9CD436CE}">
      <dgm:prSet phldrT="[Text]" custT="1"/>
      <dgm:spPr/>
      <dgm:t>
        <a:bodyPr/>
        <a:lstStyle/>
        <a:p>
          <a:r>
            <a:rPr lang="en-US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Results</a:t>
          </a:r>
          <a:endParaRPr lang="en-US" sz="25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5131EE1-CC7A-4208-BBEE-91A56690E065}" type="parTrans" cxnId="{11EFD366-BCE3-47E4-ADA2-C436DDE85114}">
      <dgm:prSet/>
      <dgm:spPr/>
      <dgm:t>
        <a:bodyPr/>
        <a:lstStyle/>
        <a:p>
          <a:endParaRPr lang="en-US"/>
        </a:p>
      </dgm:t>
    </dgm:pt>
    <dgm:pt modelId="{D11C6E91-6C2D-45FE-8890-74796CCDA194}" type="sibTrans" cxnId="{11EFD366-BCE3-47E4-ADA2-C436DDE85114}">
      <dgm:prSet/>
      <dgm:spPr/>
      <dgm:t>
        <a:bodyPr/>
        <a:lstStyle/>
        <a:p>
          <a:endParaRPr lang="en-US"/>
        </a:p>
      </dgm:t>
    </dgm:pt>
    <dgm:pt modelId="{A841023A-808D-49C2-8B95-06817296FAB5}">
      <dgm:prSet phldrT="[Text]"/>
      <dgm:spPr/>
      <dgm:t>
        <a:bodyPr/>
        <a:lstStyle/>
        <a:p>
          <a:r>
            <a:rPr lang="en-US" b="1" dirty="0" smtClean="0"/>
            <a:t>Survey feedbacks: </a:t>
          </a:r>
          <a:r>
            <a:rPr lang="en-US" dirty="0" smtClean="0"/>
            <a:t>36 </a:t>
          </a:r>
          <a:endParaRPr lang="en-US" dirty="0"/>
        </a:p>
      </dgm:t>
    </dgm:pt>
    <dgm:pt modelId="{7C46099F-F69B-4297-B59D-6FFD0DAF2A6F}" type="parTrans" cxnId="{496B3487-82A5-41E4-94BF-91F269989150}">
      <dgm:prSet/>
      <dgm:spPr/>
      <dgm:t>
        <a:bodyPr/>
        <a:lstStyle/>
        <a:p>
          <a:endParaRPr lang="en-US"/>
        </a:p>
      </dgm:t>
    </dgm:pt>
    <dgm:pt modelId="{F0A4FAEA-40A7-425A-965F-72CC3B3741EE}" type="sibTrans" cxnId="{496B3487-82A5-41E4-94BF-91F269989150}">
      <dgm:prSet/>
      <dgm:spPr/>
      <dgm:t>
        <a:bodyPr/>
        <a:lstStyle/>
        <a:p>
          <a:endParaRPr lang="en-US"/>
        </a:p>
      </dgm:t>
    </dgm:pt>
    <dgm:pt modelId="{9DD520F5-4EDB-4C2F-B20D-2999BFA8545D}">
      <dgm:prSet phldrT="[Text]"/>
      <dgm:spPr/>
      <dgm:t>
        <a:bodyPr/>
        <a:lstStyle/>
        <a:p>
          <a:r>
            <a:rPr lang="en-US" b="1" dirty="0" smtClean="0"/>
            <a:t>Page likes on Facebook: </a:t>
          </a:r>
          <a:r>
            <a:rPr lang="en-US" dirty="0" smtClean="0"/>
            <a:t>72</a:t>
          </a:r>
          <a:endParaRPr lang="en-US" dirty="0"/>
        </a:p>
      </dgm:t>
    </dgm:pt>
    <dgm:pt modelId="{0E3202FD-8AD9-4D96-A93D-DF3DD2E19CAA}" type="parTrans" cxnId="{D82383EE-8715-40DA-9C31-1E39AB3F9D06}">
      <dgm:prSet/>
      <dgm:spPr/>
      <dgm:t>
        <a:bodyPr/>
        <a:lstStyle/>
        <a:p>
          <a:endParaRPr lang="en-US"/>
        </a:p>
      </dgm:t>
    </dgm:pt>
    <dgm:pt modelId="{82EA69AA-5D7C-4B03-B92A-C016581A3A6C}" type="sibTrans" cxnId="{D82383EE-8715-40DA-9C31-1E39AB3F9D06}">
      <dgm:prSet/>
      <dgm:spPr/>
      <dgm:t>
        <a:bodyPr/>
        <a:lstStyle/>
        <a:p>
          <a:endParaRPr lang="en-US"/>
        </a:p>
      </dgm:t>
    </dgm:pt>
    <dgm:pt modelId="{62D4DA4B-6C1D-4684-83A3-C50B4CD02F03}">
      <dgm:prSet custT="1"/>
      <dgm:spPr/>
      <dgm:t>
        <a:bodyPr/>
        <a:lstStyle/>
        <a:p>
          <a:r>
            <a:rPr lang="en-US" sz="2800" b="0" dirty="0" smtClean="0"/>
            <a:t>Created a user’s survey to get the feedback</a:t>
          </a:r>
        </a:p>
      </dgm:t>
    </dgm:pt>
    <dgm:pt modelId="{29378E6F-85B2-4144-B91B-C512C4779FFE}" type="parTrans" cxnId="{A448A81E-1B30-40B3-9755-3B2E58C5E8F4}">
      <dgm:prSet/>
      <dgm:spPr/>
      <dgm:t>
        <a:bodyPr/>
        <a:lstStyle/>
        <a:p>
          <a:endParaRPr lang="en-US"/>
        </a:p>
      </dgm:t>
    </dgm:pt>
    <dgm:pt modelId="{AC48A090-3039-4E34-B5BE-76EC06CC4A96}" type="sibTrans" cxnId="{A448A81E-1B30-40B3-9755-3B2E58C5E8F4}">
      <dgm:prSet/>
      <dgm:spPr/>
      <dgm:t>
        <a:bodyPr/>
        <a:lstStyle/>
        <a:p>
          <a:endParaRPr lang="en-US"/>
        </a:p>
      </dgm:t>
    </dgm:pt>
    <dgm:pt modelId="{BA510CE6-89DC-4C02-B1F7-8F5F65068C7D}">
      <dgm:prSet custT="1"/>
      <dgm:spPr/>
      <dgm:t>
        <a:bodyPr/>
        <a:lstStyle/>
        <a:p>
          <a:r>
            <a:rPr lang="en-US" sz="2800" b="0" dirty="0" smtClean="0"/>
            <a:t>Opened a Facebook page</a:t>
          </a:r>
        </a:p>
      </dgm:t>
    </dgm:pt>
    <dgm:pt modelId="{BB2CEDEA-FFFB-45BF-A833-C05EF6193191}" type="parTrans" cxnId="{CA00358D-D3D8-4B20-9795-A6541CF9E256}">
      <dgm:prSet/>
      <dgm:spPr/>
      <dgm:t>
        <a:bodyPr/>
        <a:lstStyle/>
        <a:p>
          <a:endParaRPr lang="en-US"/>
        </a:p>
      </dgm:t>
    </dgm:pt>
    <dgm:pt modelId="{1DE6F18B-7C3C-4DA8-B6CB-57D143AD1A4A}" type="sibTrans" cxnId="{CA00358D-D3D8-4B20-9795-A6541CF9E256}">
      <dgm:prSet/>
      <dgm:spPr/>
      <dgm:t>
        <a:bodyPr/>
        <a:lstStyle/>
        <a:p>
          <a:endParaRPr lang="en-US"/>
        </a:p>
      </dgm:t>
    </dgm:pt>
    <dgm:pt modelId="{DFFD5BCC-E926-41B4-BF37-6E230D3DF3F7}">
      <dgm:prSet phldrT="[Text]"/>
      <dgm:spPr/>
      <dgm:t>
        <a:bodyPr/>
        <a:lstStyle/>
        <a:p>
          <a:r>
            <a:rPr lang="en-US" b="1" dirty="0" smtClean="0"/>
            <a:t>Unique Visitors: </a:t>
          </a:r>
          <a:r>
            <a:rPr lang="en-US" dirty="0" smtClean="0"/>
            <a:t>236</a:t>
          </a:r>
          <a:endParaRPr lang="en-US" dirty="0"/>
        </a:p>
      </dgm:t>
    </dgm:pt>
    <dgm:pt modelId="{4E9436B1-A913-4E65-9223-F52480E46135}" type="parTrans" cxnId="{BD180210-4741-4976-8880-101E7057E871}">
      <dgm:prSet/>
      <dgm:spPr/>
      <dgm:t>
        <a:bodyPr/>
        <a:lstStyle/>
        <a:p>
          <a:endParaRPr lang="en-US"/>
        </a:p>
      </dgm:t>
    </dgm:pt>
    <dgm:pt modelId="{8C9479DF-179F-4DAF-ABC1-C7269D42085F}" type="sibTrans" cxnId="{BD180210-4741-4976-8880-101E7057E871}">
      <dgm:prSet/>
      <dgm:spPr/>
      <dgm:t>
        <a:bodyPr/>
        <a:lstStyle/>
        <a:p>
          <a:endParaRPr lang="en-US"/>
        </a:p>
      </dgm:t>
    </dgm:pt>
    <dgm:pt modelId="{DECF3D12-4AC3-46DF-9546-2D5F8BB12A8D}">
      <dgm:prSet phldrT="[Text]"/>
      <dgm:spPr/>
      <dgm:t>
        <a:bodyPr/>
        <a:lstStyle/>
        <a:p>
          <a:r>
            <a:rPr lang="en-US" b="1" dirty="0" smtClean="0"/>
            <a:t>Number of page views:</a:t>
          </a:r>
          <a:r>
            <a:rPr lang="en-US" dirty="0" smtClean="0"/>
            <a:t> 2224</a:t>
          </a:r>
          <a:endParaRPr lang="en-US" dirty="0"/>
        </a:p>
      </dgm:t>
    </dgm:pt>
    <dgm:pt modelId="{2ACAFBEA-3505-4701-93F7-4AA6D818FB92}" type="parTrans" cxnId="{CFAE9BA3-4E99-44E4-8F81-1BC6918C5710}">
      <dgm:prSet/>
      <dgm:spPr/>
      <dgm:t>
        <a:bodyPr/>
        <a:lstStyle/>
        <a:p>
          <a:endParaRPr lang="en-US"/>
        </a:p>
      </dgm:t>
    </dgm:pt>
    <dgm:pt modelId="{F5A9DF77-6550-440E-B93D-A02028A94026}" type="sibTrans" cxnId="{CFAE9BA3-4E99-44E4-8F81-1BC6918C5710}">
      <dgm:prSet/>
      <dgm:spPr/>
      <dgm:t>
        <a:bodyPr/>
        <a:lstStyle/>
        <a:p>
          <a:endParaRPr lang="en-US"/>
        </a:p>
      </dgm:t>
    </dgm:pt>
    <dgm:pt modelId="{BFF5ED38-0ECE-4783-9B0F-FA5AD46BA138}">
      <dgm:prSet phldrT="[Text]"/>
      <dgm:spPr/>
      <dgm:t>
        <a:bodyPr/>
        <a:lstStyle/>
        <a:p>
          <a:r>
            <a:rPr lang="en-US" b="1" dirty="0" smtClean="0"/>
            <a:t>Average visit time: </a:t>
          </a:r>
          <a:r>
            <a:rPr lang="en-US" dirty="0" smtClean="0"/>
            <a:t>00:05:26</a:t>
          </a:r>
          <a:endParaRPr lang="en-US" dirty="0"/>
        </a:p>
      </dgm:t>
    </dgm:pt>
    <dgm:pt modelId="{0E035F52-A359-42C6-AE7E-6A05DC72DEE6}" type="parTrans" cxnId="{5BB82FA4-E83F-4CDD-A203-50762EB4E3E6}">
      <dgm:prSet/>
      <dgm:spPr/>
      <dgm:t>
        <a:bodyPr/>
        <a:lstStyle/>
        <a:p>
          <a:endParaRPr lang="en-US"/>
        </a:p>
      </dgm:t>
    </dgm:pt>
    <dgm:pt modelId="{32B6FED5-4442-4BC1-B504-60CB09A2A11F}" type="sibTrans" cxnId="{5BB82FA4-E83F-4CDD-A203-50762EB4E3E6}">
      <dgm:prSet/>
      <dgm:spPr/>
      <dgm:t>
        <a:bodyPr/>
        <a:lstStyle/>
        <a:p>
          <a:endParaRPr lang="en-US"/>
        </a:p>
      </dgm:t>
    </dgm:pt>
    <dgm:pt modelId="{E99DD6EB-7481-41A5-A0E8-E0129BBD6FC9}">
      <dgm:prSet phldrT="[Text]"/>
      <dgm:spPr/>
      <dgm:t>
        <a:bodyPr/>
        <a:lstStyle/>
        <a:p>
          <a:r>
            <a:rPr lang="en-US" b="1" dirty="0" smtClean="0"/>
            <a:t>We've made some changes based on the comments received through the survey</a:t>
          </a:r>
          <a:endParaRPr lang="en-US" b="1" dirty="0"/>
        </a:p>
      </dgm:t>
    </dgm:pt>
    <dgm:pt modelId="{2DFD95FE-77B4-409E-85BA-B8BB3A2B864C}" type="parTrans" cxnId="{E98D1208-4C05-4BE3-BD9D-963E56E1AE9F}">
      <dgm:prSet/>
      <dgm:spPr/>
      <dgm:t>
        <a:bodyPr/>
        <a:lstStyle/>
        <a:p>
          <a:endParaRPr lang="en-US"/>
        </a:p>
      </dgm:t>
    </dgm:pt>
    <dgm:pt modelId="{CABA61B0-129C-4B6C-BF13-1B8B9989632D}" type="sibTrans" cxnId="{E98D1208-4C05-4BE3-BD9D-963E56E1AE9F}">
      <dgm:prSet/>
      <dgm:spPr/>
      <dgm:t>
        <a:bodyPr/>
        <a:lstStyle/>
        <a:p>
          <a:endParaRPr lang="en-US"/>
        </a:p>
      </dgm:t>
    </dgm:pt>
    <dgm:pt modelId="{21FF462B-E42D-4D9F-BD87-69BA43D72592}" type="pres">
      <dgm:prSet presAssocID="{7ED76BDB-7C64-48E7-B174-9C03E51A01F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FC6ED23-111D-499C-BDBA-A6C4785A010D}" type="pres">
      <dgm:prSet presAssocID="{F745C701-6069-4B35-BC28-66D5ABC048CF}" presName="composite" presStyleCnt="0"/>
      <dgm:spPr/>
    </dgm:pt>
    <dgm:pt modelId="{64C4D7C2-2F99-46CD-A559-3F407E9C1F6F}" type="pres">
      <dgm:prSet presAssocID="{F745C701-6069-4B35-BC28-66D5ABC048CF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BB789B-9200-488F-82E0-B65D041EB5A5}" type="pres">
      <dgm:prSet presAssocID="{F745C701-6069-4B35-BC28-66D5ABC048CF}" presName="desTx" presStyleLbl="align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9E45BE-D897-493C-B63C-C1667D72116B}" type="pres">
      <dgm:prSet presAssocID="{EA537C12-ACBA-4AE7-94A6-2E683AF87058}" presName="space" presStyleCnt="0"/>
      <dgm:spPr/>
    </dgm:pt>
    <dgm:pt modelId="{B3EA15B9-4AFC-4454-AB89-783553C28B17}" type="pres">
      <dgm:prSet presAssocID="{85AAACA8-DD8D-483E-BA03-B93C9CD436CE}" presName="composite" presStyleCnt="0"/>
      <dgm:spPr/>
    </dgm:pt>
    <dgm:pt modelId="{03D99DBF-F6E6-4909-BDEF-CC77210B6208}" type="pres">
      <dgm:prSet presAssocID="{85AAACA8-DD8D-483E-BA03-B93C9CD436CE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53D9C6-9E5F-48D5-97E4-BF5EB867CBA4}" type="pres">
      <dgm:prSet presAssocID="{85AAACA8-DD8D-483E-BA03-B93C9CD436CE}" presName="desTx" presStyleLbl="align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4F8C499-D0EC-4F20-AD2A-51F07B2EBB4F}" type="presOf" srcId="{E99DD6EB-7481-41A5-A0E8-E0129BBD6FC9}" destId="{6553D9C6-9E5F-48D5-97E4-BF5EB867CBA4}" srcOrd="0" destOrd="5" presId="urn:microsoft.com/office/officeart/2005/8/layout/hList1"/>
    <dgm:cxn modelId="{3A1400D6-1E99-47ED-A135-96716DD14EA5}" srcId="{F745C701-6069-4B35-BC28-66D5ABC048CF}" destId="{656065DC-ABA9-465B-A18F-BB36AC62806F}" srcOrd="0" destOrd="0" parTransId="{467AC0D0-129E-4D8B-BED7-76EBB1A8E924}" sibTransId="{6A689D99-E3C5-4BA8-B085-BF5AF0A2A401}"/>
    <dgm:cxn modelId="{A448A81E-1B30-40B3-9755-3B2E58C5E8F4}" srcId="{F745C701-6069-4B35-BC28-66D5ABC048CF}" destId="{62D4DA4B-6C1D-4684-83A3-C50B4CD02F03}" srcOrd="1" destOrd="0" parTransId="{29378E6F-85B2-4144-B91B-C512C4779FFE}" sibTransId="{AC48A090-3039-4E34-B5BE-76EC06CC4A96}"/>
    <dgm:cxn modelId="{F6F1F171-F912-4AE2-8594-2960A5D1F807}" type="presOf" srcId="{62D4DA4B-6C1D-4684-83A3-C50B4CD02F03}" destId="{AABB789B-9200-488F-82E0-B65D041EB5A5}" srcOrd="0" destOrd="1" presId="urn:microsoft.com/office/officeart/2005/8/layout/hList1"/>
    <dgm:cxn modelId="{496B3487-82A5-41E4-94BF-91F269989150}" srcId="{85AAACA8-DD8D-483E-BA03-B93C9CD436CE}" destId="{A841023A-808D-49C2-8B95-06817296FAB5}" srcOrd="2" destOrd="0" parTransId="{7C46099F-F69B-4297-B59D-6FFD0DAF2A6F}" sibTransId="{F0A4FAEA-40A7-425A-965F-72CC3B3741EE}"/>
    <dgm:cxn modelId="{E98D1208-4C05-4BE3-BD9D-963E56E1AE9F}" srcId="{85AAACA8-DD8D-483E-BA03-B93C9CD436CE}" destId="{E99DD6EB-7481-41A5-A0E8-E0129BBD6FC9}" srcOrd="5" destOrd="0" parTransId="{2DFD95FE-77B4-409E-85BA-B8BB3A2B864C}" sibTransId="{CABA61B0-129C-4B6C-BF13-1B8B9989632D}"/>
    <dgm:cxn modelId="{12CEEB60-A4D0-48ED-A6F5-F08A1204B24C}" type="presOf" srcId="{BFF5ED38-0ECE-4783-9B0F-FA5AD46BA138}" destId="{6553D9C6-9E5F-48D5-97E4-BF5EB867CBA4}" srcOrd="0" destOrd="3" presId="urn:microsoft.com/office/officeart/2005/8/layout/hList1"/>
    <dgm:cxn modelId="{008F50F2-269D-4A45-9B54-08A422CA9FF9}" type="presOf" srcId="{A841023A-808D-49C2-8B95-06817296FAB5}" destId="{6553D9C6-9E5F-48D5-97E4-BF5EB867CBA4}" srcOrd="0" destOrd="2" presId="urn:microsoft.com/office/officeart/2005/8/layout/hList1"/>
    <dgm:cxn modelId="{CA00358D-D3D8-4B20-9795-A6541CF9E256}" srcId="{F745C701-6069-4B35-BC28-66D5ABC048CF}" destId="{BA510CE6-89DC-4C02-B1F7-8F5F65068C7D}" srcOrd="2" destOrd="0" parTransId="{BB2CEDEA-FFFB-45BF-A833-C05EF6193191}" sibTransId="{1DE6F18B-7C3C-4DA8-B6CB-57D143AD1A4A}"/>
    <dgm:cxn modelId="{CFAE9BA3-4E99-44E4-8F81-1BC6918C5710}" srcId="{85AAACA8-DD8D-483E-BA03-B93C9CD436CE}" destId="{DECF3D12-4AC3-46DF-9546-2D5F8BB12A8D}" srcOrd="1" destOrd="0" parTransId="{2ACAFBEA-3505-4701-93F7-4AA6D818FB92}" sibTransId="{F5A9DF77-6550-440E-B93D-A02028A94026}"/>
    <dgm:cxn modelId="{BD180210-4741-4976-8880-101E7057E871}" srcId="{85AAACA8-DD8D-483E-BA03-B93C9CD436CE}" destId="{DFFD5BCC-E926-41B4-BF37-6E230D3DF3F7}" srcOrd="0" destOrd="0" parTransId="{4E9436B1-A913-4E65-9223-F52480E46135}" sibTransId="{8C9479DF-179F-4DAF-ABC1-C7269D42085F}"/>
    <dgm:cxn modelId="{53B757D4-B6DB-4B63-957E-F5B8A963CD97}" type="presOf" srcId="{656065DC-ABA9-465B-A18F-BB36AC62806F}" destId="{AABB789B-9200-488F-82E0-B65D041EB5A5}" srcOrd="0" destOrd="0" presId="urn:microsoft.com/office/officeart/2005/8/layout/hList1"/>
    <dgm:cxn modelId="{974562CB-1572-453B-98CF-B30AB1546949}" type="presOf" srcId="{BA510CE6-89DC-4C02-B1F7-8F5F65068C7D}" destId="{AABB789B-9200-488F-82E0-B65D041EB5A5}" srcOrd="0" destOrd="2" presId="urn:microsoft.com/office/officeart/2005/8/layout/hList1"/>
    <dgm:cxn modelId="{E02EB25E-6F77-4E0F-8AD3-74FAA0C16F7B}" type="presOf" srcId="{85AAACA8-DD8D-483E-BA03-B93C9CD436CE}" destId="{03D99DBF-F6E6-4909-BDEF-CC77210B6208}" srcOrd="0" destOrd="0" presId="urn:microsoft.com/office/officeart/2005/8/layout/hList1"/>
    <dgm:cxn modelId="{D82383EE-8715-40DA-9C31-1E39AB3F9D06}" srcId="{85AAACA8-DD8D-483E-BA03-B93C9CD436CE}" destId="{9DD520F5-4EDB-4C2F-B20D-2999BFA8545D}" srcOrd="4" destOrd="0" parTransId="{0E3202FD-8AD9-4D96-A93D-DF3DD2E19CAA}" sibTransId="{82EA69AA-5D7C-4B03-B92A-C016581A3A6C}"/>
    <dgm:cxn modelId="{2F744FB5-8890-4182-AD3B-F8E298498A80}" srcId="{7ED76BDB-7C64-48E7-B174-9C03E51A01F8}" destId="{F745C701-6069-4B35-BC28-66D5ABC048CF}" srcOrd="0" destOrd="0" parTransId="{BB00702B-E0CD-4C39-B1AB-266D0ABB1DA0}" sibTransId="{EA537C12-ACBA-4AE7-94A6-2E683AF87058}"/>
    <dgm:cxn modelId="{1D586975-37C7-4373-949A-28C526BE7760}" type="presOf" srcId="{F745C701-6069-4B35-BC28-66D5ABC048CF}" destId="{64C4D7C2-2F99-46CD-A559-3F407E9C1F6F}" srcOrd="0" destOrd="0" presId="urn:microsoft.com/office/officeart/2005/8/layout/hList1"/>
    <dgm:cxn modelId="{11EFD366-BCE3-47E4-ADA2-C436DDE85114}" srcId="{7ED76BDB-7C64-48E7-B174-9C03E51A01F8}" destId="{85AAACA8-DD8D-483E-BA03-B93C9CD436CE}" srcOrd="1" destOrd="0" parTransId="{25131EE1-CC7A-4208-BBEE-91A56690E065}" sibTransId="{D11C6E91-6C2D-45FE-8890-74796CCDA194}"/>
    <dgm:cxn modelId="{4BD62492-EF82-4067-973F-202EE0DCFF52}" type="presOf" srcId="{DFFD5BCC-E926-41B4-BF37-6E230D3DF3F7}" destId="{6553D9C6-9E5F-48D5-97E4-BF5EB867CBA4}" srcOrd="0" destOrd="0" presId="urn:microsoft.com/office/officeart/2005/8/layout/hList1"/>
    <dgm:cxn modelId="{9AC0DC20-2FED-4A52-AE14-642EF8F9FE35}" type="presOf" srcId="{9DD520F5-4EDB-4C2F-B20D-2999BFA8545D}" destId="{6553D9C6-9E5F-48D5-97E4-BF5EB867CBA4}" srcOrd="0" destOrd="4" presId="urn:microsoft.com/office/officeart/2005/8/layout/hList1"/>
    <dgm:cxn modelId="{5836D480-77A3-4852-A8C9-FFC7E88D8488}" type="presOf" srcId="{7ED76BDB-7C64-48E7-B174-9C03E51A01F8}" destId="{21FF462B-E42D-4D9F-BD87-69BA43D72592}" srcOrd="0" destOrd="0" presId="urn:microsoft.com/office/officeart/2005/8/layout/hList1"/>
    <dgm:cxn modelId="{5BB82FA4-E83F-4CDD-A203-50762EB4E3E6}" srcId="{85AAACA8-DD8D-483E-BA03-B93C9CD436CE}" destId="{BFF5ED38-0ECE-4783-9B0F-FA5AD46BA138}" srcOrd="3" destOrd="0" parTransId="{0E035F52-A359-42C6-AE7E-6A05DC72DEE6}" sibTransId="{32B6FED5-4442-4BC1-B504-60CB09A2A11F}"/>
    <dgm:cxn modelId="{A5781E22-9F6F-465A-964A-91C1B603A80E}" type="presOf" srcId="{DECF3D12-4AC3-46DF-9546-2D5F8BB12A8D}" destId="{6553D9C6-9E5F-48D5-97E4-BF5EB867CBA4}" srcOrd="0" destOrd="1" presId="urn:microsoft.com/office/officeart/2005/8/layout/hList1"/>
    <dgm:cxn modelId="{A3AB0A99-AF5C-4466-A0B5-9F1DFF138B5E}" type="presParOf" srcId="{21FF462B-E42D-4D9F-BD87-69BA43D72592}" destId="{CFC6ED23-111D-499C-BDBA-A6C4785A010D}" srcOrd="0" destOrd="0" presId="urn:microsoft.com/office/officeart/2005/8/layout/hList1"/>
    <dgm:cxn modelId="{B68E09B0-AAE8-4D8A-876C-A20416B95878}" type="presParOf" srcId="{CFC6ED23-111D-499C-BDBA-A6C4785A010D}" destId="{64C4D7C2-2F99-46CD-A559-3F407E9C1F6F}" srcOrd="0" destOrd="0" presId="urn:microsoft.com/office/officeart/2005/8/layout/hList1"/>
    <dgm:cxn modelId="{D79C7C2E-7DE4-4FEF-A68C-420230FEA3F2}" type="presParOf" srcId="{CFC6ED23-111D-499C-BDBA-A6C4785A010D}" destId="{AABB789B-9200-488F-82E0-B65D041EB5A5}" srcOrd="1" destOrd="0" presId="urn:microsoft.com/office/officeart/2005/8/layout/hList1"/>
    <dgm:cxn modelId="{72B40369-58CA-47FB-B0C0-027820CCAA56}" type="presParOf" srcId="{21FF462B-E42D-4D9F-BD87-69BA43D72592}" destId="{2C9E45BE-D897-493C-B63C-C1667D72116B}" srcOrd="1" destOrd="0" presId="urn:microsoft.com/office/officeart/2005/8/layout/hList1"/>
    <dgm:cxn modelId="{487B4AA9-01EB-4977-A0B1-9F4745B634A1}" type="presParOf" srcId="{21FF462B-E42D-4D9F-BD87-69BA43D72592}" destId="{B3EA15B9-4AFC-4454-AB89-783553C28B17}" srcOrd="2" destOrd="0" presId="urn:microsoft.com/office/officeart/2005/8/layout/hList1"/>
    <dgm:cxn modelId="{56DDA975-3D39-443C-A978-B3C8B4716D08}" type="presParOf" srcId="{B3EA15B9-4AFC-4454-AB89-783553C28B17}" destId="{03D99DBF-F6E6-4909-BDEF-CC77210B6208}" srcOrd="0" destOrd="0" presId="urn:microsoft.com/office/officeart/2005/8/layout/hList1"/>
    <dgm:cxn modelId="{BD4C349A-77AA-4845-96D7-C104C71CF7AB}" type="presParOf" srcId="{B3EA15B9-4AFC-4454-AB89-783553C28B17}" destId="{6553D9C6-9E5F-48D5-97E4-BF5EB867CBA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24AF03-0F25-4541-9B68-38F9CF1183F6}">
      <dsp:nvSpPr>
        <dsp:cNvPr id="0" name=""/>
        <dsp:cNvSpPr/>
      </dsp:nvSpPr>
      <dsp:spPr>
        <a:xfrm>
          <a:off x="5743" y="2811071"/>
          <a:ext cx="1714904" cy="857452"/>
        </a:xfrm>
        <a:prstGeom prst="roundRect">
          <a:avLst>
            <a:gd name="adj" fmla="val 10000"/>
          </a:avLst>
        </a:prstGeom>
        <a:solidFill>
          <a:schemeClr val="accent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33655" tIns="33655" rIns="33655" bIns="33655" numCol="1" spcCol="1270" anchor="ctr" anchorCtr="0">
          <a:noAutofit/>
        </a:bodyPr>
        <a:lstStyle/>
        <a:p>
          <a:pPr lvl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300" kern="1200" dirty="0" smtClean="0"/>
            <a:t>  </a:t>
          </a:r>
          <a:endParaRPr lang="en-US" sz="5300" kern="1200" dirty="0"/>
        </a:p>
      </dsp:txBody>
      <dsp:txXfrm>
        <a:off x="30857" y="2836185"/>
        <a:ext cx="1664676" cy="807224"/>
      </dsp:txXfrm>
    </dsp:sp>
    <dsp:sp modelId="{9233DEB3-9B04-4667-98F7-26C3494C2C73}">
      <dsp:nvSpPr>
        <dsp:cNvPr id="0" name=""/>
        <dsp:cNvSpPr/>
      </dsp:nvSpPr>
      <dsp:spPr>
        <a:xfrm rot="17740797">
          <a:off x="1272153" y="2513040"/>
          <a:ext cx="1582951" cy="26912"/>
        </a:xfrm>
        <a:custGeom>
          <a:avLst/>
          <a:gdLst/>
          <a:ahLst/>
          <a:cxnLst/>
          <a:rect l="0" t="0" r="0" b="0"/>
          <a:pathLst>
            <a:path>
              <a:moveTo>
                <a:pt x="0" y="13456"/>
              </a:moveTo>
              <a:lnTo>
                <a:pt x="1582951" y="13456"/>
              </a:lnTo>
            </a:path>
          </a:pathLst>
        </a:custGeom>
        <a:noFill/>
        <a:ln w="25400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ln>
              <a:solidFill>
                <a:schemeClr val="bg2"/>
              </a:solidFill>
            </a:ln>
          </a:endParaRPr>
        </a:p>
      </dsp:txBody>
      <dsp:txXfrm>
        <a:off x="2024055" y="2486923"/>
        <a:ext cx="79147" cy="79147"/>
      </dsp:txXfrm>
    </dsp:sp>
    <dsp:sp modelId="{57230256-97E2-49D1-BD20-03781EE330B5}">
      <dsp:nvSpPr>
        <dsp:cNvPr id="0" name=""/>
        <dsp:cNvSpPr/>
      </dsp:nvSpPr>
      <dsp:spPr>
        <a:xfrm>
          <a:off x="2406610" y="1142990"/>
          <a:ext cx="1714904" cy="13404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effectLst/>
            </a:rPr>
            <a:t>Create an event (Facebook \ Calendar)</a:t>
          </a:r>
          <a:endParaRPr lang="en-US" sz="2000" b="1" kern="1200" dirty="0">
            <a:effectLst/>
          </a:endParaRPr>
        </a:p>
      </dsp:txBody>
      <dsp:txXfrm>
        <a:off x="2445869" y="1182249"/>
        <a:ext cx="1636386" cy="1261894"/>
      </dsp:txXfrm>
    </dsp:sp>
    <dsp:sp modelId="{FD6D56C8-9EF9-45C7-81FE-D1FBFA6E7E1C}">
      <dsp:nvSpPr>
        <dsp:cNvPr id="0" name=""/>
        <dsp:cNvSpPr/>
      </dsp:nvSpPr>
      <dsp:spPr>
        <a:xfrm rot="18289469">
          <a:off x="3863896" y="1306705"/>
          <a:ext cx="1201198" cy="26912"/>
        </a:xfrm>
        <a:custGeom>
          <a:avLst/>
          <a:gdLst/>
          <a:ahLst/>
          <a:cxnLst/>
          <a:rect l="0" t="0" r="0" b="0"/>
          <a:pathLst>
            <a:path>
              <a:moveTo>
                <a:pt x="0" y="13456"/>
              </a:moveTo>
              <a:lnTo>
                <a:pt x="1201198" y="1345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434466" y="1290131"/>
        <a:ext cx="60059" cy="60059"/>
      </dsp:txXfrm>
    </dsp:sp>
    <dsp:sp modelId="{7DDCF644-E7C5-4108-B4AA-7E274053EE5A}">
      <dsp:nvSpPr>
        <dsp:cNvPr id="0" name=""/>
        <dsp:cNvSpPr/>
      </dsp:nvSpPr>
      <dsp:spPr>
        <a:xfrm>
          <a:off x="4807476" y="398399"/>
          <a:ext cx="1714904" cy="8574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effectLst/>
            </a:rPr>
            <a:t>Choose Time Window</a:t>
          </a:r>
          <a:endParaRPr lang="en-US" sz="2000" b="1" kern="1200" dirty="0">
            <a:effectLst/>
          </a:endParaRPr>
        </a:p>
      </dsp:txBody>
      <dsp:txXfrm>
        <a:off x="4832590" y="423513"/>
        <a:ext cx="1664676" cy="807224"/>
      </dsp:txXfrm>
    </dsp:sp>
    <dsp:sp modelId="{F03F9B94-F4A3-4051-8EF2-19F7DD04557C}">
      <dsp:nvSpPr>
        <dsp:cNvPr id="0" name=""/>
        <dsp:cNvSpPr/>
      </dsp:nvSpPr>
      <dsp:spPr>
        <a:xfrm>
          <a:off x="4121515" y="1799740"/>
          <a:ext cx="685961" cy="26912"/>
        </a:xfrm>
        <a:custGeom>
          <a:avLst/>
          <a:gdLst/>
          <a:ahLst/>
          <a:cxnLst/>
          <a:rect l="0" t="0" r="0" b="0"/>
          <a:pathLst>
            <a:path>
              <a:moveTo>
                <a:pt x="0" y="13456"/>
              </a:moveTo>
              <a:lnTo>
                <a:pt x="685961" y="1345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447346" y="1796047"/>
        <a:ext cx="34298" cy="34298"/>
      </dsp:txXfrm>
    </dsp:sp>
    <dsp:sp modelId="{25880FA2-ED59-41D7-BB03-688D64684BF8}">
      <dsp:nvSpPr>
        <dsp:cNvPr id="0" name=""/>
        <dsp:cNvSpPr/>
      </dsp:nvSpPr>
      <dsp:spPr>
        <a:xfrm>
          <a:off x="4807476" y="1384470"/>
          <a:ext cx="1714904" cy="8574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effectLst/>
            </a:rPr>
            <a:t>Vote for your preferable times</a:t>
          </a:r>
          <a:endParaRPr lang="en-US" sz="2000" b="1" kern="1200" dirty="0">
            <a:effectLst/>
          </a:endParaRPr>
        </a:p>
      </dsp:txBody>
      <dsp:txXfrm>
        <a:off x="4832590" y="1409584"/>
        <a:ext cx="1664676" cy="807224"/>
      </dsp:txXfrm>
    </dsp:sp>
    <dsp:sp modelId="{4DA1DDBD-4E09-4323-BFDB-A9D82570A598}">
      <dsp:nvSpPr>
        <dsp:cNvPr id="0" name=""/>
        <dsp:cNvSpPr/>
      </dsp:nvSpPr>
      <dsp:spPr>
        <a:xfrm rot="19457599">
          <a:off x="6442980" y="1553222"/>
          <a:ext cx="844764" cy="26912"/>
        </a:xfrm>
        <a:custGeom>
          <a:avLst/>
          <a:gdLst/>
          <a:ahLst/>
          <a:cxnLst/>
          <a:rect l="0" t="0" r="0" b="0"/>
          <a:pathLst>
            <a:path>
              <a:moveTo>
                <a:pt x="0" y="13456"/>
              </a:moveTo>
              <a:lnTo>
                <a:pt x="844764" y="13456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844243" y="1545559"/>
        <a:ext cx="42238" cy="42238"/>
      </dsp:txXfrm>
    </dsp:sp>
    <dsp:sp modelId="{C04D83FA-D8E9-4C52-94E4-D431991E1CB7}">
      <dsp:nvSpPr>
        <dsp:cNvPr id="0" name=""/>
        <dsp:cNvSpPr/>
      </dsp:nvSpPr>
      <dsp:spPr>
        <a:xfrm>
          <a:off x="7208343" y="651189"/>
          <a:ext cx="1714904" cy="13379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effectLst/>
            </a:rPr>
            <a:t>Choose the best time after everybody voted</a:t>
          </a:r>
          <a:endParaRPr lang="en-US" sz="2000" b="1" kern="1200" dirty="0">
            <a:effectLst/>
          </a:endParaRPr>
        </a:p>
      </dsp:txBody>
      <dsp:txXfrm>
        <a:off x="7247530" y="690376"/>
        <a:ext cx="1636530" cy="1259568"/>
      </dsp:txXfrm>
    </dsp:sp>
    <dsp:sp modelId="{11967A96-BF00-47B4-9B12-8D614DDD854B}">
      <dsp:nvSpPr>
        <dsp:cNvPr id="0" name=""/>
        <dsp:cNvSpPr/>
      </dsp:nvSpPr>
      <dsp:spPr>
        <a:xfrm rot="2814574">
          <a:off x="6363305" y="2166380"/>
          <a:ext cx="1004113" cy="26912"/>
        </a:xfrm>
        <a:custGeom>
          <a:avLst/>
          <a:gdLst/>
          <a:ahLst/>
          <a:cxnLst/>
          <a:rect l="0" t="0" r="0" b="0"/>
          <a:pathLst>
            <a:path>
              <a:moveTo>
                <a:pt x="0" y="13456"/>
              </a:moveTo>
              <a:lnTo>
                <a:pt x="1004113" y="13456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840259" y="2154733"/>
        <a:ext cx="50205" cy="50205"/>
      </dsp:txXfrm>
    </dsp:sp>
    <dsp:sp modelId="{BE86F935-5349-456A-B270-59564F1A0094}">
      <dsp:nvSpPr>
        <dsp:cNvPr id="0" name=""/>
        <dsp:cNvSpPr/>
      </dsp:nvSpPr>
      <dsp:spPr>
        <a:xfrm>
          <a:off x="7208343" y="2117750"/>
          <a:ext cx="1714904" cy="8574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effectLst/>
            </a:rPr>
            <a:t>Send Invites</a:t>
          </a:r>
          <a:endParaRPr lang="en-US" sz="2000" b="1" kern="1200" dirty="0">
            <a:effectLst/>
          </a:endParaRPr>
        </a:p>
      </dsp:txBody>
      <dsp:txXfrm>
        <a:off x="7233457" y="2142864"/>
        <a:ext cx="1664676" cy="807224"/>
      </dsp:txXfrm>
    </dsp:sp>
    <dsp:sp modelId="{854000B9-4CC3-4609-B77B-941A143060BA}">
      <dsp:nvSpPr>
        <dsp:cNvPr id="0" name=""/>
        <dsp:cNvSpPr/>
      </dsp:nvSpPr>
      <dsp:spPr>
        <a:xfrm rot="3310531">
          <a:off x="3863896" y="2292775"/>
          <a:ext cx="1201198" cy="26912"/>
        </a:xfrm>
        <a:custGeom>
          <a:avLst/>
          <a:gdLst/>
          <a:ahLst/>
          <a:cxnLst/>
          <a:rect l="0" t="0" r="0" b="0"/>
          <a:pathLst>
            <a:path>
              <a:moveTo>
                <a:pt x="0" y="13456"/>
              </a:moveTo>
              <a:lnTo>
                <a:pt x="1201198" y="1345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434466" y="2276201"/>
        <a:ext cx="60059" cy="60059"/>
      </dsp:txXfrm>
    </dsp:sp>
    <dsp:sp modelId="{565A2AF4-AD0A-453D-94F6-72FAE3FDC77D}">
      <dsp:nvSpPr>
        <dsp:cNvPr id="0" name=""/>
        <dsp:cNvSpPr/>
      </dsp:nvSpPr>
      <dsp:spPr>
        <a:xfrm>
          <a:off x="4807476" y="2370540"/>
          <a:ext cx="1714904" cy="8574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effectLst/>
            </a:rPr>
            <a:t>Edit event</a:t>
          </a:r>
          <a:endParaRPr lang="en-US" sz="2000" b="1" kern="1200" dirty="0">
            <a:effectLst/>
          </a:endParaRPr>
        </a:p>
      </dsp:txBody>
      <dsp:txXfrm>
        <a:off x="4832590" y="2395654"/>
        <a:ext cx="1664676" cy="807224"/>
      </dsp:txXfrm>
    </dsp:sp>
    <dsp:sp modelId="{11DCD35E-DBB4-4BE7-ABE4-91EE281D2F17}">
      <dsp:nvSpPr>
        <dsp:cNvPr id="0" name=""/>
        <dsp:cNvSpPr/>
      </dsp:nvSpPr>
      <dsp:spPr>
        <a:xfrm rot="2309694">
          <a:off x="1625406" y="3499111"/>
          <a:ext cx="876445" cy="26912"/>
        </a:xfrm>
        <a:custGeom>
          <a:avLst/>
          <a:gdLst/>
          <a:ahLst/>
          <a:cxnLst/>
          <a:rect l="0" t="0" r="0" b="0"/>
          <a:pathLst>
            <a:path>
              <a:moveTo>
                <a:pt x="0" y="13456"/>
              </a:moveTo>
              <a:lnTo>
                <a:pt x="876445" y="13456"/>
              </a:lnTo>
            </a:path>
          </a:pathLst>
        </a:custGeom>
        <a:noFill/>
        <a:ln w="25400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ln>
              <a:solidFill>
                <a:schemeClr val="bg2"/>
              </a:solidFill>
            </a:ln>
          </a:endParaRPr>
        </a:p>
      </dsp:txBody>
      <dsp:txXfrm>
        <a:off x="2041718" y="3490655"/>
        <a:ext cx="43822" cy="43822"/>
      </dsp:txXfrm>
    </dsp:sp>
    <dsp:sp modelId="{E3C9B70C-427D-419E-9F22-4CF89CF4CAF7}">
      <dsp:nvSpPr>
        <dsp:cNvPr id="0" name=""/>
        <dsp:cNvSpPr/>
      </dsp:nvSpPr>
      <dsp:spPr>
        <a:xfrm>
          <a:off x="2406610" y="3356610"/>
          <a:ext cx="1714904" cy="8574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effectLst/>
            </a:rPr>
            <a:t>Invited to an event</a:t>
          </a:r>
          <a:endParaRPr lang="en-US" sz="2000" b="1" kern="1200" dirty="0">
            <a:effectLst/>
          </a:endParaRPr>
        </a:p>
      </dsp:txBody>
      <dsp:txXfrm>
        <a:off x="2431724" y="3381724"/>
        <a:ext cx="1664676" cy="807224"/>
      </dsp:txXfrm>
    </dsp:sp>
    <dsp:sp modelId="{787EC83D-C4BE-4DA0-8A0E-67AB92D60541}">
      <dsp:nvSpPr>
        <dsp:cNvPr id="0" name=""/>
        <dsp:cNvSpPr/>
      </dsp:nvSpPr>
      <dsp:spPr>
        <a:xfrm>
          <a:off x="4121515" y="3771880"/>
          <a:ext cx="685961" cy="26912"/>
        </a:xfrm>
        <a:custGeom>
          <a:avLst/>
          <a:gdLst/>
          <a:ahLst/>
          <a:cxnLst/>
          <a:rect l="0" t="0" r="0" b="0"/>
          <a:pathLst>
            <a:path>
              <a:moveTo>
                <a:pt x="0" y="13456"/>
              </a:moveTo>
              <a:lnTo>
                <a:pt x="685961" y="1345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447346" y="3768187"/>
        <a:ext cx="34298" cy="34298"/>
      </dsp:txXfrm>
    </dsp:sp>
    <dsp:sp modelId="{1EF5EC50-CAC0-437F-986C-51F42A9D6483}">
      <dsp:nvSpPr>
        <dsp:cNvPr id="0" name=""/>
        <dsp:cNvSpPr/>
      </dsp:nvSpPr>
      <dsp:spPr>
        <a:xfrm>
          <a:off x="4807476" y="3356610"/>
          <a:ext cx="1714904" cy="8574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effectLst/>
            </a:rPr>
            <a:t>Vote for your preferable times</a:t>
          </a:r>
          <a:endParaRPr lang="en-US" sz="2000" b="1" kern="1200" dirty="0">
            <a:effectLst/>
          </a:endParaRPr>
        </a:p>
      </dsp:txBody>
      <dsp:txXfrm>
        <a:off x="4832590" y="3381724"/>
        <a:ext cx="1664676" cy="807224"/>
      </dsp:txXfrm>
    </dsp:sp>
    <dsp:sp modelId="{01492049-282D-4B94-B342-1C8D8A23B21C}">
      <dsp:nvSpPr>
        <dsp:cNvPr id="0" name=""/>
        <dsp:cNvSpPr/>
      </dsp:nvSpPr>
      <dsp:spPr>
        <a:xfrm>
          <a:off x="6522381" y="3771880"/>
          <a:ext cx="685961" cy="26912"/>
        </a:xfrm>
        <a:custGeom>
          <a:avLst/>
          <a:gdLst/>
          <a:ahLst/>
          <a:cxnLst/>
          <a:rect l="0" t="0" r="0" b="0"/>
          <a:pathLst>
            <a:path>
              <a:moveTo>
                <a:pt x="0" y="13456"/>
              </a:moveTo>
              <a:lnTo>
                <a:pt x="685961" y="13456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848213" y="3768187"/>
        <a:ext cx="34298" cy="34298"/>
      </dsp:txXfrm>
    </dsp:sp>
    <dsp:sp modelId="{B9F97F08-E1E4-4C3E-AEC7-A8AD6BCDA630}">
      <dsp:nvSpPr>
        <dsp:cNvPr id="0" name=""/>
        <dsp:cNvSpPr/>
      </dsp:nvSpPr>
      <dsp:spPr>
        <a:xfrm>
          <a:off x="7208343" y="3356610"/>
          <a:ext cx="1714904" cy="8574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effectLst/>
            </a:rPr>
            <a:t>Receive final invite</a:t>
          </a:r>
          <a:endParaRPr lang="en-US" sz="2000" b="1" kern="1200" dirty="0">
            <a:effectLst/>
          </a:endParaRPr>
        </a:p>
      </dsp:txBody>
      <dsp:txXfrm>
        <a:off x="7233457" y="3381724"/>
        <a:ext cx="1664676" cy="807224"/>
      </dsp:txXfrm>
    </dsp:sp>
    <dsp:sp modelId="{C0617C01-D122-4E8D-9EE8-598DF02AACC7}">
      <dsp:nvSpPr>
        <dsp:cNvPr id="0" name=""/>
        <dsp:cNvSpPr/>
      </dsp:nvSpPr>
      <dsp:spPr>
        <a:xfrm rot="4007515">
          <a:off x="1193277" y="4026264"/>
          <a:ext cx="1740703" cy="26912"/>
        </a:xfrm>
        <a:custGeom>
          <a:avLst/>
          <a:gdLst/>
          <a:ahLst/>
          <a:cxnLst/>
          <a:rect l="0" t="0" r="0" b="0"/>
          <a:pathLst>
            <a:path>
              <a:moveTo>
                <a:pt x="0" y="13456"/>
              </a:moveTo>
              <a:lnTo>
                <a:pt x="1740703" y="13456"/>
              </a:lnTo>
            </a:path>
          </a:pathLst>
        </a:custGeom>
        <a:noFill/>
        <a:ln w="25400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>
            <a:ln>
              <a:solidFill>
                <a:schemeClr val="bg2"/>
              </a:solidFill>
            </a:ln>
          </a:endParaRPr>
        </a:p>
      </dsp:txBody>
      <dsp:txXfrm>
        <a:off x="2020111" y="3996202"/>
        <a:ext cx="87035" cy="87035"/>
      </dsp:txXfrm>
    </dsp:sp>
    <dsp:sp modelId="{CBC604A7-0AAD-4AB5-8D87-84C8207D9C6D}">
      <dsp:nvSpPr>
        <dsp:cNvPr id="0" name=""/>
        <dsp:cNvSpPr/>
      </dsp:nvSpPr>
      <dsp:spPr>
        <a:xfrm>
          <a:off x="2406610" y="4342680"/>
          <a:ext cx="1714904" cy="9939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effectLst/>
            </a:rPr>
            <a:t>Login via Google or Facebook</a:t>
          </a:r>
          <a:endParaRPr lang="en-US" sz="2000" b="1" kern="1200" dirty="0">
            <a:effectLst/>
          </a:endParaRPr>
        </a:p>
      </dsp:txBody>
      <dsp:txXfrm>
        <a:off x="2435721" y="4371791"/>
        <a:ext cx="1656682" cy="9357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C4D7C2-2F99-46CD-A559-3F407E9C1F6F}">
      <dsp:nvSpPr>
        <dsp:cNvPr id="0" name=""/>
        <dsp:cNvSpPr/>
      </dsp:nvSpPr>
      <dsp:spPr>
        <a:xfrm>
          <a:off x="40" y="53579"/>
          <a:ext cx="3903199" cy="7183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Pilot Plan </a:t>
          </a:r>
          <a:r>
            <a:rPr lang="en-US" sz="3200" b="1" kern="12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&amp; Process</a:t>
          </a:r>
          <a:endParaRPr lang="en-US" sz="32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0" y="53579"/>
        <a:ext cx="3903199" cy="718389"/>
      </dsp:txXfrm>
    </dsp:sp>
    <dsp:sp modelId="{AABB789B-9200-488F-82E0-B65D041EB5A5}">
      <dsp:nvSpPr>
        <dsp:cNvPr id="0" name=""/>
        <dsp:cNvSpPr/>
      </dsp:nvSpPr>
      <dsp:spPr>
        <a:xfrm>
          <a:off x="40" y="771968"/>
          <a:ext cx="3903199" cy="447984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b="0" kern="1200" dirty="0" smtClean="0"/>
            <a:t>In the past 2 weeks we tried to get as many people as we could: Friends, family, co-workers</a:t>
          </a:r>
          <a:endParaRPr lang="en-US" sz="2800" b="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b="0" kern="1200" dirty="0" smtClean="0"/>
            <a:t>Created a user’s survey to get the feedback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b="0" kern="1200" dirty="0" smtClean="0"/>
            <a:t>Opened a Facebook page</a:t>
          </a:r>
        </a:p>
      </dsp:txBody>
      <dsp:txXfrm>
        <a:off x="40" y="771968"/>
        <a:ext cx="3903199" cy="4479840"/>
      </dsp:txXfrm>
    </dsp:sp>
    <dsp:sp modelId="{03D99DBF-F6E6-4909-BDEF-CC77210B6208}">
      <dsp:nvSpPr>
        <dsp:cNvPr id="0" name=""/>
        <dsp:cNvSpPr/>
      </dsp:nvSpPr>
      <dsp:spPr>
        <a:xfrm>
          <a:off x="4449687" y="53579"/>
          <a:ext cx="3903199" cy="718389"/>
        </a:xfrm>
        <a:prstGeom prst="rect">
          <a:avLst/>
        </a:prstGeom>
        <a:solidFill>
          <a:schemeClr val="accent2">
            <a:hueOff val="-838123"/>
            <a:satOff val="-9658"/>
            <a:lumOff val="2159"/>
            <a:alphaOff val="0"/>
          </a:schemeClr>
        </a:solidFill>
        <a:ln w="25400" cap="flat" cmpd="sng" algn="ctr">
          <a:solidFill>
            <a:schemeClr val="accent2">
              <a:hueOff val="-838123"/>
              <a:satOff val="-9658"/>
              <a:lumOff val="21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Results</a:t>
          </a:r>
          <a:endParaRPr lang="en-US" sz="25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449687" y="53579"/>
        <a:ext cx="3903199" cy="718389"/>
      </dsp:txXfrm>
    </dsp:sp>
    <dsp:sp modelId="{6553D9C6-9E5F-48D5-97E4-BF5EB867CBA4}">
      <dsp:nvSpPr>
        <dsp:cNvPr id="0" name=""/>
        <dsp:cNvSpPr/>
      </dsp:nvSpPr>
      <dsp:spPr>
        <a:xfrm>
          <a:off x="4449687" y="771968"/>
          <a:ext cx="3903199" cy="4479840"/>
        </a:xfrm>
        <a:prstGeom prst="rect">
          <a:avLst/>
        </a:prstGeom>
        <a:solidFill>
          <a:schemeClr val="accent2">
            <a:tint val="40000"/>
            <a:alpha val="90000"/>
            <a:hueOff val="-1452578"/>
            <a:satOff val="-133"/>
            <a:lumOff val="39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-1452578"/>
              <a:satOff val="-133"/>
              <a:lumOff val="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/>
            <a:t>Unique Visitors: </a:t>
          </a:r>
          <a:r>
            <a:rPr lang="en-US" sz="2400" kern="1200" dirty="0" smtClean="0"/>
            <a:t>236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/>
            <a:t>Number of page views:</a:t>
          </a:r>
          <a:r>
            <a:rPr lang="en-US" sz="2400" kern="1200" dirty="0" smtClean="0"/>
            <a:t> 2224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/>
            <a:t>Survey feedbacks: </a:t>
          </a:r>
          <a:r>
            <a:rPr lang="en-US" sz="2400" kern="1200" dirty="0" smtClean="0"/>
            <a:t>36 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/>
            <a:t>Average visit time: </a:t>
          </a:r>
          <a:r>
            <a:rPr lang="en-US" sz="2400" kern="1200" dirty="0" smtClean="0"/>
            <a:t>00:05:26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/>
            <a:t>Page likes on Facebook: </a:t>
          </a:r>
          <a:r>
            <a:rPr lang="en-US" sz="2400" kern="1200" dirty="0" smtClean="0"/>
            <a:t>72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/>
            <a:t>We've made some changes based on the comments received through the survey</a:t>
          </a:r>
          <a:endParaRPr lang="en-US" sz="2400" b="1" kern="1200" dirty="0"/>
        </a:p>
      </dsp:txBody>
      <dsp:txXfrm>
        <a:off x="4449687" y="771968"/>
        <a:ext cx="3903199" cy="44798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A56A2A-E8D1-47C1-9501-019F23E95C0F}" type="datetimeFigureOut">
              <a:rPr lang="en-US" smtClean="0"/>
              <a:t>12-Jan-14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5444E-2145-48FE-BFAA-A093B2914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828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95444E-2145-48FE-BFAA-A093B29142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718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"/>
            <a:ext cx="7315200" cy="1219200"/>
          </a:xfrm>
        </p:spPr>
        <p:txBody>
          <a:bodyPr/>
          <a:lstStyle>
            <a:lvl1pPr>
              <a:defRPr b="1" cap="none" spc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9400" y="1295400"/>
            <a:ext cx="6324600" cy="7620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en-US" sz="3600" b="0" kern="1200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72400" y="274638"/>
            <a:ext cx="13716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70866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Microsoft_2007__TXT_04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Picture 11" descr="Microsoft_2007__TXT_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Freeform 12"/>
          <p:cNvSpPr/>
          <p:nvPr/>
        </p:nvSpPr>
        <p:spPr>
          <a:xfrm>
            <a:off x="0" y="1219200"/>
            <a:ext cx="9144000" cy="5513832"/>
          </a:xfrm>
          <a:custGeom>
            <a:avLst/>
            <a:gdLst>
              <a:gd name="connsiteX0" fmla="*/ 0 w 9144000"/>
              <a:gd name="connsiteY0" fmla="*/ 0 h 5285232"/>
              <a:gd name="connsiteX1" fmla="*/ 9144000 w 9144000"/>
              <a:gd name="connsiteY1" fmla="*/ 0 h 5285232"/>
              <a:gd name="connsiteX2" fmla="*/ 9144000 w 9144000"/>
              <a:gd name="connsiteY2" fmla="*/ 5285232 h 5285232"/>
              <a:gd name="connsiteX3" fmla="*/ 0 w 9144000"/>
              <a:gd name="connsiteY3" fmla="*/ 5285232 h 5285232"/>
              <a:gd name="connsiteX4" fmla="*/ 0 w 9144000"/>
              <a:gd name="connsiteY4" fmla="*/ 0 h 5285232"/>
              <a:gd name="connsiteX0" fmla="*/ 0 w 9144000"/>
              <a:gd name="connsiteY0" fmla="*/ 19050 h 5304282"/>
              <a:gd name="connsiteX1" fmla="*/ 4114800 w 9144000"/>
              <a:gd name="connsiteY1" fmla="*/ 0 h 5304282"/>
              <a:gd name="connsiteX2" fmla="*/ 9144000 w 9144000"/>
              <a:gd name="connsiteY2" fmla="*/ 19050 h 5304282"/>
              <a:gd name="connsiteX3" fmla="*/ 9144000 w 9144000"/>
              <a:gd name="connsiteY3" fmla="*/ 5304282 h 5304282"/>
              <a:gd name="connsiteX4" fmla="*/ 0 w 9144000"/>
              <a:gd name="connsiteY4" fmla="*/ 5304282 h 5304282"/>
              <a:gd name="connsiteX5" fmla="*/ 0 w 9144000"/>
              <a:gd name="connsiteY5" fmla="*/ 19050 h 5304282"/>
              <a:gd name="connsiteX0" fmla="*/ 0 w 9144000"/>
              <a:gd name="connsiteY0" fmla="*/ 2286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2286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513832">
                <a:moveTo>
                  <a:pt x="0" y="76200"/>
                </a:moveTo>
                <a:cubicBezTo>
                  <a:pt x="0" y="34925"/>
                  <a:pt x="1490663" y="227013"/>
                  <a:pt x="4114800" y="209550"/>
                </a:cubicBezTo>
                <a:cubicBezTo>
                  <a:pt x="7791451" y="168275"/>
                  <a:pt x="7467600" y="69850"/>
                  <a:pt x="9144000" y="0"/>
                </a:cubicBezTo>
                <a:lnTo>
                  <a:pt x="9144000" y="5513832"/>
                </a:lnTo>
                <a:lnTo>
                  <a:pt x="0" y="5513832"/>
                </a:lnTo>
                <a:lnTo>
                  <a:pt x="0" y="76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icrosoft_2007__TXT_04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0"/>
            <a:ext cx="715267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 descr="Microsoft_2007__TXT_04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2C73ED0E-7D55-4904-BC05-ACF4DA495FE1}" type="datetimeFigureOut">
              <a:rPr lang="en-US" smtClean="0"/>
              <a:pPr/>
              <a:t>12-Jan-14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866571B0-09B8-4808-82B0-CFE95546DFA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5" r:id="rId1"/>
    <p:sldLayoutId id="2147484286" r:id="rId2"/>
    <p:sldLayoutId id="2147484287" r:id="rId3"/>
    <p:sldLayoutId id="2147484288" r:id="rId4"/>
    <p:sldLayoutId id="2147484289" r:id="rId5"/>
    <p:sldLayoutId id="2147484290" r:id="rId6"/>
    <p:sldLayoutId id="2147484291" r:id="rId7"/>
    <p:sldLayoutId id="2147484292" r:id="rId8"/>
    <p:sldLayoutId id="2147484293" r:id="rId9"/>
    <p:sldLayoutId id="2147484294" r:id="rId10"/>
    <p:sldLayoutId id="2147484295" r:id="rId11"/>
    <p:sldLayoutId id="2147484296" r:id="rId12"/>
    <p:sldLayoutId id="2147484297" r:id="rId13"/>
    <p:sldLayoutId id="2147484298" r:id="rId14"/>
    <p:sldLayoutId id="2147484299" r:id="rId15"/>
  </p:sldLayoutIdLst>
  <p:txStyles>
    <p:titleStyle>
      <a:lvl1pPr algn="ctr" defTabSz="914400" rtl="0" eaLnBrk="1" latinLnBrk="0" hangingPunct="1">
        <a:spcBef>
          <a:spcPct val="0"/>
        </a:spcBef>
        <a:buNone/>
        <a:defRPr lang="en-US" sz="4400" b="1" kern="1200" cap="none" spc="0" smtClean="0">
          <a:ln w="12700">
            <a:solidFill>
              <a:schemeClr val="tx2">
                <a:satMod val="155000"/>
              </a:schemeClr>
            </a:solidFill>
            <a:prstDash val="solid"/>
          </a:ln>
          <a:solidFill>
            <a:schemeClr val="bg1"/>
          </a:solidFill>
          <a:effectLst>
            <a:outerShdw blurRad="41275" dist="20320" dir="1800000" algn="tl" rotWithShape="0">
              <a:srgbClr val="000000">
                <a:alpha val="40000"/>
              </a:srgbClr>
            </a:outerShdw>
            <a:reflection blurRad="6350" stA="55000" endA="300" endPos="45500" dir="5400000" sy="-100000" algn="bl" rotWithShape="0"/>
          </a:effectLst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appspot.schedup" TargetMode="External"/><Relationship Id="rId2" Type="http://schemas.openxmlformats.org/officeDocument/2006/relationships/hyperlink" Target="http://sched-up.appspot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403648" y="5497614"/>
            <a:ext cx="6408712" cy="739698"/>
          </a:xfrm>
          <a:prstGeom prst="rect">
            <a:avLst/>
          </a:prstGeom>
        </p:spPr>
        <p:txBody>
          <a:bodyPr vert="horz" lIns="91440" tIns="9144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spcBef>
                <a:spcPts val="800"/>
              </a:spcBef>
              <a:buFont typeface="Arial" pitchFamily="34" charset="0"/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Tel Aviv University</a:t>
            </a:r>
          </a:p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Blavatanik School of Computer Science</a:t>
            </a:r>
          </a:p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Google Workshop for Web Technologies,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2013-2014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115839" y="3356977"/>
            <a:ext cx="5648623" cy="1204306"/>
          </a:xfrm>
          <a:prstGeom prst="rect">
            <a:avLst/>
          </a:prstGeom>
        </p:spPr>
        <p:txBody>
          <a:bodyPr vert="horz" lIns="91440" tIns="45720" rIns="91440" bIns="9144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buClr>
                <a:schemeClr val="accent1"/>
              </a:buClr>
              <a:buFont typeface="Arial" pitchFamily="34" charset="0"/>
              <a:buChar char="•"/>
            </a:pPr>
            <a:r>
              <a:rPr lang="en-US" sz="2400" cap="none" dirty="0" smtClean="0">
                <a:latin typeface="Arial Rounded MT Bold" pitchFamily="34" charset="0"/>
              </a:rPr>
              <a:t> </a:t>
            </a:r>
            <a:r>
              <a:rPr lang="en-US" sz="2400" cap="none" dirty="0" err="1" smtClean="0">
                <a:solidFill>
                  <a:schemeClr val="bg1"/>
                </a:solidFill>
                <a:latin typeface="Arial Rounded MT Bold" pitchFamily="34" charset="0"/>
              </a:rPr>
              <a:t>Shir</a:t>
            </a:r>
            <a:r>
              <a:rPr lang="en-US" sz="2400" cap="none" dirty="0" smtClean="0">
                <a:solidFill>
                  <a:schemeClr val="bg1"/>
                </a:solidFill>
                <a:latin typeface="Arial Rounded MT Bold" pitchFamily="34" charset="0"/>
              </a:rPr>
              <a:t> Lev</a:t>
            </a:r>
          </a:p>
          <a:p>
            <a:pPr algn="r">
              <a:buClr>
                <a:schemeClr val="accent1"/>
              </a:buClr>
              <a:buFont typeface="Arial" pitchFamily="34" charset="0"/>
              <a:buChar char="•"/>
            </a:pPr>
            <a:r>
              <a:rPr lang="en-US" sz="2400" cap="none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2400" cap="none" dirty="0" err="1" smtClean="0">
                <a:solidFill>
                  <a:schemeClr val="bg1"/>
                </a:solidFill>
                <a:latin typeface="Arial Rounded MT Bold" pitchFamily="34" charset="0"/>
              </a:rPr>
              <a:t>Tomer</a:t>
            </a:r>
            <a:r>
              <a:rPr lang="en-US" sz="2400" cap="none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2400" cap="none" dirty="0" err="1" smtClean="0">
                <a:solidFill>
                  <a:schemeClr val="bg1"/>
                </a:solidFill>
                <a:latin typeface="Arial Rounded MT Bold" pitchFamily="34" charset="0"/>
              </a:rPr>
              <a:t>Filiba</a:t>
            </a:r>
            <a:endParaRPr lang="en-US" sz="2400" cap="none" dirty="0" smtClean="0">
              <a:solidFill>
                <a:schemeClr val="bg1"/>
              </a:solidFill>
              <a:latin typeface="Arial Rounded MT Bold" pitchFamily="34" charset="0"/>
            </a:endParaRPr>
          </a:p>
          <a:p>
            <a:pPr algn="r">
              <a:buClr>
                <a:schemeClr val="accent1"/>
              </a:buClr>
              <a:buFont typeface="Arial" pitchFamily="34" charset="0"/>
              <a:buChar char="•"/>
            </a:pPr>
            <a:r>
              <a:rPr lang="en-US" sz="2400" cap="none" dirty="0" smtClean="0">
                <a:solidFill>
                  <a:schemeClr val="bg1"/>
                </a:solidFill>
                <a:latin typeface="Arial Rounded MT Bold" pitchFamily="34" charset="0"/>
              </a:rPr>
              <a:t> Yana </a:t>
            </a:r>
            <a:r>
              <a:rPr lang="en-US" sz="2400" cap="none" dirty="0" err="1" smtClean="0">
                <a:solidFill>
                  <a:schemeClr val="bg1"/>
                </a:solidFill>
                <a:latin typeface="Arial Rounded MT Bold" pitchFamily="34" charset="0"/>
              </a:rPr>
              <a:t>Tartakovsky</a:t>
            </a:r>
            <a:endParaRPr lang="en-US" sz="2400" cap="none" dirty="0" smtClean="0">
              <a:solidFill>
                <a:schemeClr val="bg1"/>
              </a:solidFill>
              <a:latin typeface="Arial Rounded MT Bold" pitchFamily="34" charset="0"/>
            </a:endParaRPr>
          </a:p>
          <a:p>
            <a:pPr algn="r">
              <a:buClr>
                <a:schemeClr val="accent1"/>
              </a:buClr>
              <a:buFont typeface="Arial" pitchFamily="34" charset="0"/>
              <a:buChar char="•"/>
            </a:pPr>
            <a:r>
              <a:rPr lang="en-US" sz="2400" cap="none" dirty="0" smtClean="0">
                <a:solidFill>
                  <a:schemeClr val="bg1"/>
                </a:solidFill>
                <a:latin typeface="Arial Rounded MT Bold" pitchFamily="34" charset="0"/>
              </a:rPr>
              <a:t> </a:t>
            </a:r>
            <a:r>
              <a:rPr lang="en-US" sz="2400" cap="none" dirty="0" err="1" smtClean="0">
                <a:solidFill>
                  <a:schemeClr val="bg1"/>
                </a:solidFill>
                <a:latin typeface="Arial Rounded MT Bold" pitchFamily="34" charset="0"/>
              </a:rPr>
              <a:t>Ofir</a:t>
            </a:r>
            <a:r>
              <a:rPr lang="en-US" sz="2400" cap="none" dirty="0" smtClean="0">
                <a:solidFill>
                  <a:schemeClr val="bg1"/>
                </a:solidFill>
                <a:latin typeface="Arial Rounded MT Bold" pitchFamily="34" charset="0"/>
              </a:rPr>
              <a:t> Ventura</a:t>
            </a:r>
            <a:endParaRPr lang="en-US" sz="2400" cap="none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  <p:sp>
        <p:nvSpPr>
          <p:cNvPr id="6" name="Rectangle 5">
            <a:hlinkClick r:id="rId2"/>
          </p:cNvPr>
          <p:cNvSpPr/>
          <p:nvPr/>
        </p:nvSpPr>
        <p:spPr>
          <a:xfrm>
            <a:off x="5076056" y="133947"/>
            <a:ext cx="172819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Click here for the live app!</a:t>
            </a:r>
            <a:endParaRPr lang="en-US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7" name="Rectangle 6">
            <a:hlinkClick r:id="rId3"/>
          </p:cNvPr>
          <p:cNvSpPr/>
          <p:nvPr/>
        </p:nvSpPr>
        <p:spPr>
          <a:xfrm>
            <a:off x="6429117" y="133947"/>
            <a:ext cx="25424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Click here for our Android app !</a:t>
            </a:r>
            <a:endParaRPr lang="en-US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148111"/>
            <a:ext cx="6267450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652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79512" y="1484784"/>
            <a:ext cx="8784976" cy="4824536"/>
          </a:xfrm>
          <a:prstGeom prst="roundRect">
            <a:avLst/>
          </a:prstGeom>
          <a:solidFill>
            <a:schemeClr val="accent1">
              <a:lumMod val="75000"/>
              <a:alpha val="7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628800"/>
            <a:ext cx="8482144" cy="5070304"/>
          </a:xfrm>
        </p:spPr>
        <p:txBody>
          <a:bodyPr>
            <a:normAutofit/>
          </a:bodyPr>
          <a:lstStyle/>
          <a:p>
            <a:pPr lvl="1"/>
            <a:endParaRPr lang="en-US" sz="2800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84" y="181713"/>
            <a:ext cx="1286272" cy="1286272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609600" y="32498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pc="300" dirty="0" smtClean="0"/>
              <a:t>Motivation</a:t>
            </a:r>
            <a:endParaRPr lang="en-US" spc="3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79512" y="1772816"/>
            <a:ext cx="8482144" cy="5070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Sched’Up</a:t>
            </a:r>
            <a:r>
              <a:rPr lang="en-US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/>
              <a:t>is a </a:t>
            </a:r>
            <a:r>
              <a:rPr lang="en-US" sz="3200" dirty="0" err="1"/>
              <a:t>webapp</a:t>
            </a:r>
            <a:r>
              <a:rPr lang="en-US" sz="3200" dirty="0"/>
              <a:t> designed to make scheduling events with friends and colleagues quicker and more straight </a:t>
            </a:r>
            <a:r>
              <a:rPr lang="en-US" sz="3200" dirty="0" smtClean="0"/>
              <a:t>forward: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Simply create an event </a:t>
            </a:r>
            <a:r>
              <a:rPr lang="en-US" dirty="0"/>
              <a:t>and establish a </a:t>
            </a:r>
            <a:r>
              <a:rPr lang="en-US" b="1" dirty="0"/>
              <a:t>time frame </a:t>
            </a:r>
            <a:r>
              <a:rPr lang="en-US" dirty="0"/>
              <a:t>for it to </a:t>
            </a:r>
            <a:r>
              <a:rPr lang="en-US" dirty="0" smtClean="0"/>
              <a:t>happened.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Your </a:t>
            </a:r>
            <a:r>
              <a:rPr lang="en-US" dirty="0" smtClean="0"/>
              <a:t>guests will </a:t>
            </a:r>
            <a:r>
              <a:rPr lang="en-US" dirty="0"/>
              <a:t>then choose their optimal time </a:t>
            </a:r>
            <a:r>
              <a:rPr lang="en-US" dirty="0" smtClean="0"/>
              <a:t>slots.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We suggest you the best time </a:t>
            </a:r>
            <a:r>
              <a:rPr lang="en-US" dirty="0"/>
              <a:t>for </a:t>
            </a:r>
            <a:r>
              <a:rPr lang="en-US" dirty="0" smtClean="0"/>
              <a:t>your event, </a:t>
            </a:r>
            <a:r>
              <a:rPr lang="en-US" dirty="0"/>
              <a:t>and send </a:t>
            </a:r>
            <a:r>
              <a:rPr lang="en-US" dirty="0" smtClean="0"/>
              <a:t>invites.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67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628800"/>
            <a:ext cx="8482144" cy="5070304"/>
          </a:xfrm>
        </p:spPr>
        <p:txBody>
          <a:bodyPr>
            <a:normAutofit/>
          </a:bodyPr>
          <a:lstStyle/>
          <a:p>
            <a:pPr lvl="1"/>
            <a:endParaRPr lang="en-US" sz="2800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84" y="181713"/>
            <a:ext cx="1286272" cy="1286272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609600" y="32498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pc="300" dirty="0" smtClean="0"/>
              <a:t>Product Overview</a:t>
            </a:r>
            <a:endParaRPr lang="en-US" spc="300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422080432"/>
              </p:ext>
            </p:extLst>
          </p:nvPr>
        </p:nvGraphicFramePr>
        <p:xfrm>
          <a:off x="35496" y="1122995"/>
          <a:ext cx="8928992" cy="57350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03315"/>
            <a:ext cx="1907704" cy="95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75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628800"/>
            <a:ext cx="8482144" cy="5070304"/>
          </a:xfrm>
        </p:spPr>
        <p:txBody>
          <a:bodyPr>
            <a:normAutofit/>
          </a:bodyPr>
          <a:lstStyle/>
          <a:p>
            <a:pPr lvl="1"/>
            <a:endParaRPr lang="en-US" sz="2800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84" y="181713"/>
            <a:ext cx="1286272" cy="1286272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609600" y="12576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4000" spc="300" dirty="0" smtClean="0"/>
              <a:t>High Level</a:t>
            </a:r>
          </a:p>
          <a:p>
            <a:r>
              <a:rPr lang="en-US" sz="4000" spc="300" dirty="0" smtClean="0"/>
              <a:t>Architecture</a:t>
            </a:r>
            <a:endParaRPr lang="en-US" sz="4000" spc="300" dirty="0"/>
          </a:p>
        </p:txBody>
      </p:sp>
      <p:sp>
        <p:nvSpPr>
          <p:cNvPr id="6" name="Freeform 5"/>
          <p:cNvSpPr/>
          <p:nvPr/>
        </p:nvSpPr>
        <p:spPr>
          <a:xfrm>
            <a:off x="373329" y="1592029"/>
            <a:ext cx="4990759" cy="2341027"/>
          </a:xfrm>
          <a:custGeom>
            <a:avLst/>
            <a:gdLst>
              <a:gd name="connsiteX0" fmla="*/ 0 w 3892001"/>
              <a:gd name="connsiteY0" fmla="*/ 234103 h 2341027"/>
              <a:gd name="connsiteX1" fmla="*/ 234103 w 3892001"/>
              <a:gd name="connsiteY1" fmla="*/ 0 h 2341027"/>
              <a:gd name="connsiteX2" fmla="*/ 3657898 w 3892001"/>
              <a:gd name="connsiteY2" fmla="*/ 0 h 2341027"/>
              <a:gd name="connsiteX3" fmla="*/ 3892001 w 3892001"/>
              <a:gd name="connsiteY3" fmla="*/ 234103 h 2341027"/>
              <a:gd name="connsiteX4" fmla="*/ 3892001 w 3892001"/>
              <a:gd name="connsiteY4" fmla="*/ 2106924 h 2341027"/>
              <a:gd name="connsiteX5" fmla="*/ 3657898 w 3892001"/>
              <a:gd name="connsiteY5" fmla="*/ 2341027 h 2341027"/>
              <a:gd name="connsiteX6" fmla="*/ 234103 w 3892001"/>
              <a:gd name="connsiteY6" fmla="*/ 2341027 h 2341027"/>
              <a:gd name="connsiteX7" fmla="*/ 0 w 3892001"/>
              <a:gd name="connsiteY7" fmla="*/ 2106924 h 2341027"/>
              <a:gd name="connsiteX8" fmla="*/ 0 w 3892001"/>
              <a:gd name="connsiteY8" fmla="*/ 234103 h 234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92001" h="2341027">
                <a:moveTo>
                  <a:pt x="0" y="234103"/>
                </a:moveTo>
                <a:cubicBezTo>
                  <a:pt x="0" y="104811"/>
                  <a:pt x="104811" y="0"/>
                  <a:pt x="234103" y="0"/>
                </a:cubicBezTo>
                <a:lnTo>
                  <a:pt x="3657898" y="0"/>
                </a:lnTo>
                <a:cubicBezTo>
                  <a:pt x="3787190" y="0"/>
                  <a:pt x="3892001" y="104811"/>
                  <a:pt x="3892001" y="234103"/>
                </a:cubicBezTo>
                <a:lnTo>
                  <a:pt x="3892001" y="2106924"/>
                </a:lnTo>
                <a:cubicBezTo>
                  <a:pt x="3892001" y="2236216"/>
                  <a:pt x="3787190" y="2341027"/>
                  <a:pt x="3657898" y="2341027"/>
                </a:cubicBezTo>
                <a:lnTo>
                  <a:pt x="234103" y="2341027"/>
                </a:lnTo>
                <a:cubicBezTo>
                  <a:pt x="104811" y="2341027"/>
                  <a:pt x="0" y="2236216"/>
                  <a:pt x="0" y="2106924"/>
                </a:cubicBezTo>
                <a:lnTo>
                  <a:pt x="0" y="234103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0966" tIns="220966" rIns="220966" bIns="220966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000" b="1" kern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 Side</a:t>
            </a:r>
          </a:p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kern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HTML, CSS, JS, JQM, Ajax, </a:t>
            </a:r>
            <a:r>
              <a:rPr lang="en-US" sz="3200" kern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JSON, </a:t>
            </a:r>
            <a:r>
              <a:rPr lang="en-US" sz="3200" kern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Font Awesome, Owl Carousel</a:t>
            </a:r>
            <a:endParaRPr lang="en-US" sz="3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5796136" y="1592029"/>
            <a:ext cx="3009967" cy="2341027"/>
          </a:xfrm>
          <a:custGeom>
            <a:avLst/>
            <a:gdLst>
              <a:gd name="connsiteX0" fmla="*/ 0 w 3892001"/>
              <a:gd name="connsiteY0" fmla="*/ 234103 h 2341027"/>
              <a:gd name="connsiteX1" fmla="*/ 234103 w 3892001"/>
              <a:gd name="connsiteY1" fmla="*/ 0 h 2341027"/>
              <a:gd name="connsiteX2" fmla="*/ 3657898 w 3892001"/>
              <a:gd name="connsiteY2" fmla="*/ 0 h 2341027"/>
              <a:gd name="connsiteX3" fmla="*/ 3892001 w 3892001"/>
              <a:gd name="connsiteY3" fmla="*/ 234103 h 2341027"/>
              <a:gd name="connsiteX4" fmla="*/ 3892001 w 3892001"/>
              <a:gd name="connsiteY4" fmla="*/ 2106924 h 2341027"/>
              <a:gd name="connsiteX5" fmla="*/ 3657898 w 3892001"/>
              <a:gd name="connsiteY5" fmla="*/ 2341027 h 2341027"/>
              <a:gd name="connsiteX6" fmla="*/ 234103 w 3892001"/>
              <a:gd name="connsiteY6" fmla="*/ 2341027 h 2341027"/>
              <a:gd name="connsiteX7" fmla="*/ 0 w 3892001"/>
              <a:gd name="connsiteY7" fmla="*/ 2106924 h 2341027"/>
              <a:gd name="connsiteX8" fmla="*/ 0 w 3892001"/>
              <a:gd name="connsiteY8" fmla="*/ 234103 h 234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92001" h="2341027">
                <a:moveTo>
                  <a:pt x="0" y="234103"/>
                </a:moveTo>
                <a:cubicBezTo>
                  <a:pt x="0" y="104811"/>
                  <a:pt x="104811" y="0"/>
                  <a:pt x="234103" y="0"/>
                </a:cubicBezTo>
                <a:lnTo>
                  <a:pt x="3657898" y="0"/>
                </a:lnTo>
                <a:cubicBezTo>
                  <a:pt x="3787190" y="0"/>
                  <a:pt x="3892001" y="104811"/>
                  <a:pt x="3892001" y="234103"/>
                </a:cubicBezTo>
                <a:lnTo>
                  <a:pt x="3892001" y="2106924"/>
                </a:lnTo>
                <a:cubicBezTo>
                  <a:pt x="3892001" y="2236216"/>
                  <a:pt x="3787190" y="2341027"/>
                  <a:pt x="3657898" y="2341027"/>
                </a:cubicBezTo>
                <a:lnTo>
                  <a:pt x="234103" y="2341027"/>
                </a:lnTo>
                <a:cubicBezTo>
                  <a:pt x="104811" y="2341027"/>
                  <a:pt x="0" y="2236216"/>
                  <a:pt x="0" y="2106924"/>
                </a:cubicBezTo>
                <a:lnTo>
                  <a:pt x="0" y="234103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36206" tIns="236206" rIns="236206" bIns="236206" numCol="1" spcCol="1270" anchor="ctr" anchorCtr="0">
            <a:noAutofit/>
          </a:bodyPr>
          <a:lstStyle/>
          <a:p>
            <a:pPr lvl="0" algn="ctr"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600" kern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 </a:t>
            </a:r>
            <a:r>
              <a:rPr lang="en-US" sz="3600" kern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</a:t>
            </a:r>
          </a:p>
          <a:p>
            <a:pPr lvl="0" algn="ctr"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600" kern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3600" kern="1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webview</a:t>
            </a:r>
            <a:r>
              <a:rPr lang="en-US" sz="3600" kern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sz="36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395536" y="4077072"/>
            <a:ext cx="4968552" cy="2341027"/>
          </a:xfrm>
          <a:custGeom>
            <a:avLst/>
            <a:gdLst>
              <a:gd name="connsiteX0" fmla="*/ 0 w 3892001"/>
              <a:gd name="connsiteY0" fmla="*/ 234103 h 2341027"/>
              <a:gd name="connsiteX1" fmla="*/ 234103 w 3892001"/>
              <a:gd name="connsiteY1" fmla="*/ 0 h 2341027"/>
              <a:gd name="connsiteX2" fmla="*/ 3657898 w 3892001"/>
              <a:gd name="connsiteY2" fmla="*/ 0 h 2341027"/>
              <a:gd name="connsiteX3" fmla="*/ 3892001 w 3892001"/>
              <a:gd name="connsiteY3" fmla="*/ 234103 h 2341027"/>
              <a:gd name="connsiteX4" fmla="*/ 3892001 w 3892001"/>
              <a:gd name="connsiteY4" fmla="*/ 2106924 h 2341027"/>
              <a:gd name="connsiteX5" fmla="*/ 3657898 w 3892001"/>
              <a:gd name="connsiteY5" fmla="*/ 2341027 h 2341027"/>
              <a:gd name="connsiteX6" fmla="*/ 234103 w 3892001"/>
              <a:gd name="connsiteY6" fmla="*/ 2341027 h 2341027"/>
              <a:gd name="connsiteX7" fmla="*/ 0 w 3892001"/>
              <a:gd name="connsiteY7" fmla="*/ 2106924 h 2341027"/>
              <a:gd name="connsiteX8" fmla="*/ 0 w 3892001"/>
              <a:gd name="connsiteY8" fmla="*/ 234103 h 234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92001" h="2341027">
                <a:moveTo>
                  <a:pt x="0" y="234103"/>
                </a:moveTo>
                <a:cubicBezTo>
                  <a:pt x="0" y="104811"/>
                  <a:pt x="104811" y="0"/>
                  <a:pt x="234103" y="0"/>
                </a:cubicBezTo>
                <a:lnTo>
                  <a:pt x="3657898" y="0"/>
                </a:lnTo>
                <a:cubicBezTo>
                  <a:pt x="3787190" y="0"/>
                  <a:pt x="3892001" y="104811"/>
                  <a:pt x="3892001" y="234103"/>
                </a:cubicBezTo>
                <a:lnTo>
                  <a:pt x="3892001" y="2106924"/>
                </a:lnTo>
                <a:cubicBezTo>
                  <a:pt x="3892001" y="2236216"/>
                  <a:pt x="3787190" y="2341027"/>
                  <a:pt x="3657898" y="2341027"/>
                </a:cubicBezTo>
                <a:lnTo>
                  <a:pt x="234103" y="2341027"/>
                </a:lnTo>
                <a:cubicBezTo>
                  <a:pt x="104811" y="2341027"/>
                  <a:pt x="0" y="2236216"/>
                  <a:pt x="0" y="2106924"/>
                </a:cubicBezTo>
                <a:lnTo>
                  <a:pt x="0" y="234103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0966" tIns="220966" rIns="220966" bIns="220966" numCol="1" spcCol="1270" anchor="ctr" anchorCtr="0">
            <a:noAutofit/>
          </a:bodyPr>
          <a:lstStyle/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000" b="1" kern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Server Side</a:t>
            </a:r>
          </a:p>
          <a:p>
            <a:pPr lvl="0" algn="ctr" defTabSz="1778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kern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Python, Google App Engine </a:t>
            </a:r>
            <a:r>
              <a:rPr lang="en-US" sz="2800" kern="1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Datastore</a:t>
            </a:r>
            <a:endParaRPr lang="en-US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5796136" y="4077072"/>
            <a:ext cx="3009967" cy="2341027"/>
          </a:xfrm>
          <a:custGeom>
            <a:avLst/>
            <a:gdLst>
              <a:gd name="connsiteX0" fmla="*/ 0 w 3892001"/>
              <a:gd name="connsiteY0" fmla="*/ 234103 h 2341027"/>
              <a:gd name="connsiteX1" fmla="*/ 234103 w 3892001"/>
              <a:gd name="connsiteY1" fmla="*/ 0 h 2341027"/>
              <a:gd name="connsiteX2" fmla="*/ 3657898 w 3892001"/>
              <a:gd name="connsiteY2" fmla="*/ 0 h 2341027"/>
              <a:gd name="connsiteX3" fmla="*/ 3892001 w 3892001"/>
              <a:gd name="connsiteY3" fmla="*/ 234103 h 2341027"/>
              <a:gd name="connsiteX4" fmla="*/ 3892001 w 3892001"/>
              <a:gd name="connsiteY4" fmla="*/ 2106924 h 2341027"/>
              <a:gd name="connsiteX5" fmla="*/ 3657898 w 3892001"/>
              <a:gd name="connsiteY5" fmla="*/ 2341027 h 2341027"/>
              <a:gd name="connsiteX6" fmla="*/ 234103 w 3892001"/>
              <a:gd name="connsiteY6" fmla="*/ 2341027 h 2341027"/>
              <a:gd name="connsiteX7" fmla="*/ 0 w 3892001"/>
              <a:gd name="connsiteY7" fmla="*/ 2106924 h 2341027"/>
              <a:gd name="connsiteX8" fmla="*/ 0 w 3892001"/>
              <a:gd name="connsiteY8" fmla="*/ 234103 h 234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92001" h="2341027">
                <a:moveTo>
                  <a:pt x="0" y="234103"/>
                </a:moveTo>
                <a:cubicBezTo>
                  <a:pt x="0" y="104811"/>
                  <a:pt x="104811" y="0"/>
                  <a:pt x="234103" y="0"/>
                </a:cubicBezTo>
                <a:lnTo>
                  <a:pt x="3657898" y="0"/>
                </a:lnTo>
                <a:cubicBezTo>
                  <a:pt x="3787190" y="0"/>
                  <a:pt x="3892001" y="104811"/>
                  <a:pt x="3892001" y="234103"/>
                </a:cubicBezTo>
                <a:lnTo>
                  <a:pt x="3892001" y="2106924"/>
                </a:lnTo>
                <a:cubicBezTo>
                  <a:pt x="3892001" y="2236216"/>
                  <a:pt x="3787190" y="2341027"/>
                  <a:pt x="3657898" y="2341027"/>
                </a:cubicBezTo>
                <a:lnTo>
                  <a:pt x="234103" y="2341027"/>
                </a:lnTo>
                <a:cubicBezTo>
                  <a:pt x="104811" y="2341027"/>
                  <a:pt x="0" y="2236216"/>
                  <a:pt x="0" y="2106924"/>
                </a:cubicBezTo>
                <a:lnTo>
                  <a:pt x="0" y="234103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36206" tIns="236206" rIns="236206" bIns="236206" numCol="1" spcCol="1270" anchor="ctr" anchorCtr="0">
            <a:noAutofit/>
          </a:bodyPr>
          <a:lstStyle/>
          <a:p>
            <a:pPr lvl="0" algn="ctr"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600" kern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Login via Google &amp; Facebook</a:t>
            </a:r>
            <a:endParaRPr lang="en-US" sz="36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5364088" y="2762542"/>
            <a:ext cx="457200" cy="0"/>
          </a:xfrm>
          <a:prstGeom prst="straightConnector1">
            <a:avLst/>
          </a:prstGeom>
          <a:ln w="28575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5364088" y="5301208"/>
            <a:ext cx="457200" cy="0"/>
          </a:xfrm>
          <a:prstGeom prst="straightConnector1">
            <a:avLst/>
          </a:prstGeom>
          <a:ln w="28575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66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79512" y="1484784"/>
            <a:ext cx="8784976" cy="4824536"/>
          </a:xfrm>
          <a:prstGeom prst="roundRect">
            <a:avLst/>
          </a:prstGeom>
          <a:solidFill>
            <a:schemeClr val="accent1">
              <a:lumMod val="75000"/>
              <a:alpha val="7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628800"/>
            <a:ext cx="8482144" cy="5070304"/>
          </a:xfrm>
        </p:spPr>
        <p:txBody>
          <a:bodyPr>
            <a:normAutofit/>
          </a:bodyPr>
          <a:lstStyle/>
          <a:p>
            <a:pPr lvl="1"/>
            <a:endParaRPr lang="en-US" sz="2800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84" y="181713"/>
            <a:ext cx="1286272" cy="1286272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609600" y="32498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pc="300" dirty="0" smtClean="0"/>
              <a:t>Challenges</a:t>
            </a:r>
            <a:endParaRPr lang="en-US" spc="3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79512" y="1772816"/>
            <a:ext cx="8482144" cy="5070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/>
              <a:t>Design and </a:t>
            </a:r>
            <a:r>
              <a:rPr lang="en-US" sz="3200" dirty="0" smtClean="0"/>
              <a:t>develop </a:t>
            </a:r>
            <a:r>
              <a:rPr lang="en-US" sz="3200" dirty="0"/>
              <a:t>a big project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/>
              <a:t>Simple, fun, and elegant </a:t>
            </a:r>
            <a:r>
              <a:rPr lang="en-US" sz="3200" dirty="0" smtClean="0"/>
              <a:t>UI/UX</a:t>
            </a:r>
            <a:endParaRPr lang="en-US" sz="32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/>
              <a:t>Integration with </a:t>
            </a:r>
            <a:r>
              <a:rPr lang="en-US" sz="3200" dirty="0" smtClean="0"/>
              <a:t>Google </a:t>
            </a:r>
            <a:r>
              <a:rPr lang="en-US" sz="3200" dirty="0"/>
              <a:t>and Facebook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/>
              <a:t>Learning new languages and tools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/>
              <a:t>Creating android application based on the web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 smtClean="0"/>
              <a:t>"</a:t>
            </a:r>
            <a:r>
              <a:rPr lang="en-US" sz="3200" dirty="0"/>
              <a:t>Choose </a:t>
            </a:r>
            <a:r>
              <a:rPr lang="en-US" sz="3200" dirty="0" smtClean="0"/>
              <a:t>Best Times</a:t>
            </a:r>
            <a:r>
              <a:rPr lang="en-US" sz="3200" dirty="0"/>
              <a:t>" algorithm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85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52710"/>
            <a:ext cx="8229600" cy="1143000"/>
          </a:xfrm>
        </p:spPr>
        <p:txBody>
          <a:bodyPr/>
          <a:lstStyle/>
          <a:p>
            <a:r>
              <a:rPr lang="en-US" dirty="0" smtClean="0"/>
              <a:t>Pilot Summary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79445"/>
            <a:ext cx="1286272" cy="1286272"/>
          </a:xfrm>
          <a:prstGeom prst="rect">
            <a:avLst/>
          </a:prstGeom>
        </p:spPr>
      </p:pic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259671283"/>
              </p:ext>
            </p:extLst>
          </p:nvPr>
        </p:nvGraphicFramePr>
        <p:xfrm>
          <a:off x="395536" y="1435980"/>
          <a:ext cx="8352928" cy="5305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0098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79512" y="1484784"/>
            <a:ext cx="8784976" cy="4824536"/>
          </a:xfrm>
          <a:prstGeom prst="roundRect">
            <a:avLst/>
          </a:prstGeom>
          <a:solidFill>
            <a:schemeClr val="accent1">
              <a:lumMod val="75000"/>
              <a:alpha val="7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300" dirty="0" smtClean="0"/>
              <a:t>Progress &amp; Features</a:t>
            </a:r>
            <a:endParaRPr lang="en-US" spc="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772816"/>
            <a:ext cx="8482144" cy="5070304"/>
          </a:xfrm>
        </p:spPr>
        <p:txBody>
          <a:bodyPr>
            <a:normAutofit/>
          </a:bodyPr>
          <a:lstStyle/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Implementing pilot </a:t>
            </a:r>
            <a:r>
              <a:rPr lang="en-US" dirty="0" smtClean="0"/>
              <a:t>conclusions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Basic Android app with notifications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Supporting Facebook events as </a:t>
            </a:r>
            <a:r>
              <a:rPr lang="en-US" dirty="0" smtClean="0"/>
              <a:t>well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Tutorials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Improving “Suggest Times Algorithm”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Logo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Google Places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Hide past events,</a:t>
            </a:r>
            <a:r>
              <a:rPr lang="en-US" dirty="0"/>
              <a:t> Improved navigation </a:t>
            </a:r>
            <a:r>
              <a:rPr lang="en-US" dirty="0" smtClean="0"/>
              <a:t>bar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sz="2800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79445"/>
            <a:ext cx="1286272" cy="128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741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5868144" y="3068960"/>
            <a:ext cx="27684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 w="0"/>
                <a:solidFill>
                  <a:schemeClr val="bg1"/>
                </a:solidFill>
                <a:effectLst>
                  <a:reflection blurRad="12700" stA="50000" endPos="50000" dist="5000" dir="5400000" sy="-100000" rotWithShape="0"/>
                </a:effectLst>
              </a:rPr>
              <a:t>THANKS!</a:t>
            </a:r>
            <a:endParaRPr lang="en-US" sz="5400" b="1" cap="all" spc="0" dirty="0">
              <a:ln w="0"/>
              <a:solidFill>
                <a:schemeClr val="bg1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279" y="980727"/>
            <a:ext cx="6267450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PP_XBUSI_TXT_Big_Business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TS010241382</Template>
  <TotalTime>2260</TotalTime>
  <Words>337</Words>
  <Application>Microsoft Office PowerPoint</Application>
  <PresentationFormat>On-screen Show (4:3)</PresentationFormat>
  <Paragraphs>66</Paragraphs>
  <Slides>8</Slides>
  <Notes>1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PPP_XBUSI_TXT_Big_Business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Pilot Summary</vt:lpstr>
      <vt:lpstr>Progress &amp; Features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Name</dc:title>
  <dc:creator>ofir</dc:creator>
  <cp:lastModifiedBy>Tartakovsky, Yana</cp:lastModifiedBy>
  <cp:revision>91</cp:revision>
  <dcterms:created xsi:type="dcterms:W3CDTF">2013-10-30T06:45:57Z</dcterms:created>
  <dcterms:modified xsi:type="dcterms:W3CDTF">2014-01-12T20:19:30Z</dcterms:modified>
</cp:coreProperties>
</file>